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67" r:id="rId4"/>
    <p:sldId id="258" r:id="rId5"/>
    <p:sldId id="260" r:id="rId6"/>
    <p:sldId id="262" r:id="rId7"/>
    <p:sldId id="261" r:id="rId8"/>
    <p:sldId id="263" r:id="rId9"/>
    <p:sldId id="265" r:id="rId10"/>
    <p:sldId id="266"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6" d="100"/>
          <a:sy n="86" d="100"/>
        </p:scale>
        <p:origin x="-135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09DC6-AAA3-493B-9959-CE2BE548FBBE}" type="datetimeFigureOut">
              <a:rPr lang="en-US" smtClean="0"/>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266691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09DC6-AAA3-493B-9959-CE2BE548FBBE}" type="datetimeFigureOut">
              <a:rPr lang="en-US" smtClean="0"/>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218808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09DC6-AAA3-493B-9959-CE2BE548FBBE}" type="datetimeFigureOut">
              <a:rPr lang="en-US" smtClean="0"/>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424714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09DC6-AAA3-493B-9959-CE2BE548FBBE}" type="datetimeFigureOut">
              <a:rPr lang="en-US" smtClean="0"/>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26611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09DC6-AAA3-493B-9959-CE2BE548FBBE}" type="datetimeFigureOut">
              <a:rPr lang="en-US" smtClean="0"/>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207617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09DC6-AAA3-493B-9959-CE2BE548FBBE}" type="datetimeFigureOut">
              <a:rPr lang="en-US" smtClean="0"/>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54239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09DC6-AAA3-493B-9959-CE2BE548FBBE}" type="datetimeFigureOut">
              <a:rPr lang="en-US" smtClean="0"/>
              <a:t>5/28/15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227479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09DC6-AAA3-493B-9959-CE2BE548FBBE}" type="datetimeFigureOut">
              <a:rPr lang="en-US" smtClean="0"/>
              <a:t>5/28/15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196331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09DC6-AAA3-493B-9959-CE2BE548FBBE}" type="datetimeFigureOut">
              <a:rPr lang="en-US" smtClean="0"/>
              <a:t>5/28/15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263293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09DC6-AAA3-493B-9959-CE2BE548FBBE}" type="datetimeFigureOut">
              <a:rPr lang="en-US" smtClean="0"/>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24404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09DC6-AAA3-493B-9959-CE2BE548FBBE}" type="datetimeFigureOut">
              <a:rPr lang="en-US" smtClean="0"/>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D3D1B-3252-4C19-B52C-33A67C35E52D}" type="slidenum">
              <a:rPr lang="en-US" smtClean="0"/>
              <a:t>‹#›</a:t>
            </a:fld>
            <a:endParaRPr lang="en-US"/>
          </a:p>
        </p:txBody>
      </p:sp>
    </p:spTree>
    <p:extLst>
      <p:ext uri="{BB962C8B-B14F-4D97-AF65-F5344CB8AC3E}">
        <p14:creationId xmlns:p14="http://schemas.microsoft.com/office/powerpoint/2010/main" val="22658478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09DC6-AAA3-493B-9959-CE2BE548FBBE}" type="datetimeFigureOut">
              <a:rPr lang="en-US" smtClean="0"/>
              <a:t>5/28/15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D3D1B-3252-4C19-B52C-33A67C35E52D}" type="slidenum">
              <a:rPr lang="en-US" smtClean="0"/>
              <a:t>‹#›</a:t>
            </a:fld>
            <a:endParaRPr lang="en-US"/>
          </a:p>
        </p:txBody>
      </p:sp>
    </p:spTree>
    <p:extLst>
      <p:ext uri="{BB962C8B-B14F-4D97-AF65-F5344CB8AC3E}">
        <p14:creationId xmlns:p14="http://schemas.microsoft.com/office/powerpoint/2010/main" val="77446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8600"/>
            <a:ext cx="6000753" cy="4267200"/>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16559464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1"/>
            <a:ext cx="1607343" cy="1142999"/>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7" name="TextBox 6"/>
          <p:cNvSpPr txBox="1"/>
          <p:nvPr/>
        </p:nvSpPr>
        <p:spPr>
          <a:xfrm>
            <a:off x="76200" y="2808744"/>
            <a:ext cx="2743200" cy="2677656"/>
          </a:xfrm>
          <a:prstGeom prst="rect">
            <a:avLst/>
          </a:prstGeom>
          <a:noFill/>
        </p:spPr>
        <p:txBody>
          <a:bodyPr wrap="square" rtlCol="0">
            <a:spAutoFit/>
          </a:bodyPr>
          <a:lstStyle/>
          <a:p>
            <a:r>
              <a:rPr lang="en-US" sz="2400" b="1" dirty="0" smtClean="0"/>
              <a:t>Outreach</a:t>
            </a:r>
          </a:p>
          <a:p>
            <a:pPr marL="342900" indent="-342900">
              <a:buFont typeface="Arial" panose="020B0604020202020204" pitchFamily="34" charset="0"/>
              <a:buChar char="•"/>
            </a:pPr>
            <a:r>
              <a:rPr lang="en-US" sz="2200" dirty="0" smtClean="0"/>
              <a:t>School programs</a:t>
            </a:r>
          </a:p>
          <a:p>
            <a:pPr marL="342900" indent="-342900">
              <a:buFont typeface="Arial" panose="020B0604020202020204" pitchFamily="34" charset="0"/>
              <a:buChar char="•"/>
            </a:pPr>
            <a:r>
              <a:rPr lang="en-US" sz="2200" dirty="0" smtClean="0"/>
              <a:t>Batavia </a:t>
            </a:r>
            <a:r>
              <a:rPr lang="en-US" sz="2200" dirty="0" err="1" smtClean="0"/>
              <a:t>Apts</a:t>
            </a:r>
            <a:endParaRPr lang="en-US" sz="2200" dirty="0" smtClean="0"/>
          </a:p>
          <a:p>
            <a:pPr marL="342900" indent="-342900">
              <a:buFont typeface="Arial" panose="020B0604020202020204" pitchFamily="34" charset="0"/>
              <a:buChar char="•"/>
            </a:pPr>
            <a:r>
              <a:rPr lang="en-US" sz="2200" dirty="0" err="1" smtClean="0"/>
              <a:t>Womens</a:t>
            </a:r>
            <a:r>
              <a:rPr lang="en-US" sz="2200" dirty="0" smtClean="0"/>
              <a:t> Shelter</a:t>
            </a:r>
          </a:p>
          <a:p>
            <a:pPr marL="342900" indent="-342900">
              <a:buFont typeface="Arial" panose="020B0604020202020204" pitchFamily="34" charset="0"/>
              <a:buChar char="•"/>
            </a:pPr>
            <a:r>
              <a:rPr lang="en-US" sz="2200" dirty="0" err="1" smtClean="0"/>
              <a:t>Artflow</a:t>
            </a:r>
            <a:endParaRPr lang="en-US" sz="2200" dirty="0" smtClean="0"/>
          </a:p>
          <a:p>
            <a:pPr marL="457200" indent="-457200">
              <a:buFont typeface="Arial" panose="020B0604020202020204" pitchFamily="34" charset="0"/>
              <a:buChar char="•"/>
            </a:pPr>
            <a:endParaRPr lang="en-US" sz="2800" b="1" dirty="0" smtClean="0"/>
          </a:p>
          <a:p>
            <a:pPr marL="457200" indent="-457200">
              <a:buFont typeface="Arial" panose="020B0604020202020204" pitchFamily="34" charset="0"/>
              <a:buChar char="•"/>
            </a:pPr>
            <a:endParaRPr lang="en-US" sz="2800" b="1"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8116" b="1159"/>
          <a:stretch/>
        </p:blipFill>
        <p:spPr>
          <a:xfrm>
            <a:off x="2728374" y="609600"/>
            <a:ext cx="6078212" cy="4906616"/>
          </a:xfrm>
          <a:prstGeom prst="rect">
            <a:avLst/>
          </a:prstGeom>
        </p:spPr>
      </p:pic>
    </p:spTree>
    <p:extLst>
      <p:ext uri="{BB962C8B-B14F-4D97-AF65-F5344CB8AC3E}">
        <p14:creationId xmlns:p14="http://schemas.microsoft.com/office/powerpoint/2010/main" val="7736223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8600"/>
            <a:ext cx="6000753" cy="4267200"/>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26822346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1"/>
            <a:ext cx="1607343" cy="1142999"/>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9" name="TextBox 8"/>
          <p:cNvSpPr txBox="1"/>
          <p:nvPr/>
        </p:nvSpPr>
        <p:spPr>
          <a:xfrm>
            <a:off x="49696" y="1601212"/>
            <a:ext cx="2236304"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Community Art Center</a:t>
            </a:r>
          </a:p>
          <a:p>
            <a:endParaRPr lang="en-US" sz="1600" dirty="0" smtClean="0"/>
          </a:p>
          <a:p>
            <a:pPr marL="285750" indent="-285750">
              <a:buFont typeface="Arial" panose="020B0604020202020204" pitchFamily="34" charset="0"/>
              <a:buChar char="•"/>
            </a:pPr>
            <a:r>
              <a:rPr lang="en-US" sz="1600" dirty="0" smtClean="0"/>
              <a:t>501(c)3 not-for-profit organization </a:t>
            </a:r>
          </a:p>
          <a:p>
            <a:endParaRPr lang="en-US" sz="1600" dirty="0"/>
          </a:p>
          <a:p>
            <a:pPr marL="285750" indent="-285750">
              <a:buFont typeface="Arial" panose="020B0604020202020204" pitchFamily="34" charset="0"/>
              <a:buChar char="•"/>
            </a:pPr>
            <a:r>
              <a:rPr lang="en-US" sz="1600" dirty="0"/>
              <a:t>F</a:t>
            </a:r>
            <a:r>
              <a:rPr lang="en-US" sz="1600" dirty="0" smtClean="0"/>
              <a:t>ounded in 2009 by a group of artists, the property owner, the City of Batavia, and the community at large.</a:t>
            </a:r>
            <a:endParaRPr lang="en-US" sz="1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0" y="609600"/>
            <a:ext cx="6756400" cy="5067300"/>
          </a:xfrm>
          <a:prstGeom prst="rect">
            <a:avLst/>
          </a:prstGeom>
        </p:spPr>
      </p:pic>
    </p:spTree>
    <p:extLst>
      <p:ext uri="{BB962C8B-B14F-4D97-AF65-F5344CB8AC3E}">
        <p14:creationId xmlns:p14="http://schemas.microsoft.com/office/powerpoint/2010/main" val="40016820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39"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1"/>
            <a:ext cx="1607343" cy="1142999"/>
          </a:xfrm>
          <a:prstGeom prst="rect">
            <a:avLst/>
          </a:prstGeom>
        </p:spPr>
      </p:pic>
      <p:sp>
        <p:nvSpPr>
          <p:cNvPr id="3" name="TextBox 2"/>
          <p:cNvSpPr txBox="1"/>
          <p:nvPr/>
        </p:nvSpPr>
        <p:spPr>
          <a:xfrm>
            <a:off x="304800" y="4124980"/>
            <a:ext cx="1607343" cy="523220"/>
          </a:xfrm>
          <a:prstGeom prst="rect">
            <a:avLst/>
          </a:prstGeom>
          <a:noFill/>
        </p:spPr>
        <p:txBody>
          <a:bodyPr wrap="square" rtlCol="0">
            <a:spAutoFit/>
          </a:bodyPr>
          <a:lstStyle/>
          <a:p>
            <a:r>
              <a:rPr lang="en-US" sz="2800" dirty="0" smtClean="0"/>
              <a:t>Gallery</a:t>
            </a:r>
            <a:endParaRPr lang="en-US" sz="2800" dirty="0"/>
          </a:p>
        </p:txBody>
      </p:sp>
      <p:sp>
        <p:nvSpPr>
          <p:cNvPr id="2" name="TextBox 1"/>
          <p:cNvSpPr txBox="1"/>
          <p:nvPr/>
        </p:nvSpPr>
        <p:spPr>
          <a:xfrm>
            <a:off x="540026" y="5125278"/>
            <a:ext cx="8305800" cy="1477328"/>
          </a:xfrm>
          <a:prstGeom prst="rect">
            <a:avLst/>
          </a:prstGeom>
          <a:noFill/>
        </p:spPr>
        <p:txBody>
          <a:bodyPr wrap="square" rtlCol="0">
            <a:spAutoFit/>
          </a:bodyPr>
          <a:lstStyle/>
          <a:p>
            <a:r>
              <a:rPr lang="en-US" b="1" dirty="0">
                <a:solidFill>
                  <a:schemeClr val="bg1"/>
                </a:solidFill>
              </a:rPr>
              <a:t>Mission: </a:t>
            </a:r>
            <a:r>
              <a:rPr lang="en-US" dirty="0">
                <a:solidFill>
                  <a:schemeClr val="bg1"/>
                </a:solidFill>
              </a:rPr>
              <a:t>Batavia Artists Association at Water Street Studios was founded to advance art education and appreciation by developing the promotion of fine arts in Batavia and neighboring communities. As an integral part of our community, the Batavia Artists Association at Water Street Studios strives to create a personal and diverse venue for creativity, collaboration, expression and </a:t>
            </a:r>
            <a:r>
              <a:rPr lang="en-US" dirty="0" smtClean="0">
                <a:solidFill>
                  <a:schemeClr val="bg1"/>
                </a:solidFill>
              </a:rPr>
              <a:t>education.</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81000"/>
            <a:ext cx="6858000" cy="4572000"/>
          </a:xfrm>
          <a:prstGeom prst="rect">
            <a:avLst/>
          </a:prstGeom>
        </p:spPr>
      </p:pic>
    </p:spTree>
    <p:extLst>
      <p:ext uri="{BB962C8B-B14F-4D97-AF65-F5344CB8AC3E}">
        <p14:creationId xmlns:p14="http://schemas.microsoft.com/office/powerpoint/2010/main" val="7995306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1"/>
            <a:ext cx="1607343" cy="1142999"/>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37" y="685800"/>
            <a:ext cx="6864864" cy="4572000"/>
          </a:xfrm>
          <a:prstGeom prst="rect">
            <a:avLst/>
          </a:prstGeom>
        </p:spPr>
      </p:pic>
      <p:sp>
        <p:nvSpPr>
          <p:cNvPr id="7" name="TextBox 6"/>
          <p:cNvSpPr txBox="1"/>
          <p:nvPr/>
        </p:nvSpPr>
        <p:spPr>
          <a:xfrm>
            <a:off x="228601" y="3657600"/>
            <a:ext cx="1524000" cy="954107"/>
          </a:xfrm>
          <a:prstGeom prst="rect">
            <a:avLst/>
          </a:prstGeom>
          <a:noFill/>
        </p:spPr>
        <p:txBody>
          <a:bodyPr wrap="square" rtlCol="0">
            <a:spAutoFit/>
          </a:bodyPr>
          <a:lstStyle/>
          <a:p>
            <a:r>
              <a:rPr lang="en-US" sz="2800" dirty="0" smtClean="0"/>
              <a:t>28 artist Studios</a:t>
            </a:r>
            <a:endParaRPr lang="en-US" sz="2800" dirty="0"/>
          </a:p>
        </p:txBody>
      </p:sp>
    </p:spTree>
    <p:extLst>
      <p:ext uri="{BB962C8B-B14F-4D97-AF65-F5344CB8AC3E}">
        <p14:creationId xmlns:p14="http://schemas.microsoft.com/office/powerpoint/2010/main" val="15432206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1"/>
            <a:ext cx="1607343" cy="1142999"/>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999"/>
          <a:stretch/>
        </p:blipFill>
        <p:spPr>
          <a:xfrm>
            <a:off x="2057400" y="609600"/>
            <a:ext cx="6821594" cy="4953000"/>
          </a:xfrm>
          <a:prstGeom prst="rect">
            <a:avLst/>
          </a:prstGeom>
        </p:spPr>
      </p:pic>
      <p:sp>
        <p:nvSpPr>
          <p:cNvPr id="7" name="TextBox 6"/>
          <p:cNvSpPr txBox="1"/>
          <p:nvPr/>
        </p:nvSpPr>
        <p:spPr>
          <a:xfrm>
            <a:off x="381000" y="3657600"/>
            <a:ext cx="1607343" cy="954107"/>
          </a:xfrm>
          <a:prstGeom prst="rect">
            <a:avLst/>
          </a:prstGeom>
          <a:noFill/>
        </p:spPr>
        <p:txBody>
          <a:bodyPr wrap="square" rtlCol="0">
            <a:spAutoFit/>
          </a:bodyPr>
          <a:lstStyle/>
          <a:p>
            <a:r>
              <a:rPr lang="en-US" sz="2800" dirty="0" smtClean="0"/>
              <a:t>28 artist Studios</a:t>
            </a:r>
            <a:endParaRPr lang="en-US" sz="2800" dirty="0"/>
          </a:p>
        </p:txBody>
      </p:sp>
    </p:spTree>
    <p:extLst>
      <p:ext uri="{BB962C8B-B14F-4D97-AF65-F5344CB8AC3E}">
        <p14:creationId xmlns:p14="http://schemas.microsoft.com/office/powerpoint/2010/main" val="17052581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1"/>
            <a:ext cx="1607343" cy="1142999"/>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444" t="307" r="-8102" b="-307"/>
          <a:stretch/>
        </p:blipFill>
        <p:spPr>
          <a:xfrm>
            <a:off x="2133600" y="456460"/>
            <a:ext cx="7304430" cy="5487140"/>
          </a:xfrm>
          <a:prstGeom prst="rect">
            <a:avLst/>
          </a:prstGeom>
        </p:spPr>
      </p:pic>
      <p:sp>
        <p:nvSpPr>
          <p:cNvPr id="7" name="TextBox 6"/>
          <p:cNvSpPr txBox="1"/>
          <p:nvPr/>
        </p:nvSpPr>
        <p:spPr>
          <a:xfrm>
            <a:off x="381000" y="3657600"/>
            <a:ext cx="1607343" cy="954107"/>
          </a:xfrm>
          <a:prstGeom prst="rect">
            <a:avLst/>
          </a:prstGeom>
          <a:noFill/>
        </p:spPr>
        <p:txBody>
          <a:bodyPr wrap="square" rtlCol="0">
            <a:spAutoFit/>
          </a:bodyPr>
          <a:lstStyle/>
          <a:p>
            <a:r>
              <a:rPr lang="en-US" sz="2800" dirty="0" smtClean="0"/>
              <a:t>28 artist Studios</a:t>
            </a:r>
            <a:endParaRPr lang="en-US" sz="2800" dirty="0"/>
          </a:p>
        </p:txBody>
      </p:sp>
    </p:spTree>
    <p:extLst>
      <p:ext uri="{BB962C8B-B14F-4D97-AF65-F5344CB8AC3E}">
        <p14:creationId xmlns:p14="http://schemas.microsoft.com/office/powerpoint/2010/main" val="42524879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1"/>
            <a:ext cx="1607343" cy="1142999"/>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920" r="8794"/>
          <a:stretch/>
        </p:blipFill>
        <p:spPr>
          <a:xfrm>
            <a:off x="2163932" y="495300"/>
            <a:ext cx="6768282" cy="5295900"/>
          </a:xfrm>
          <a:prstGeom prst="rect">
            <a:avLst/>
          </a:prstGeom>
        </p:spPr>
      </p:pic>
      <p:sp>
        <p:nvSpPr>
          <p:cNvPr id="7" name="TextBox 6"/>
          <p:cNvSpPr txBox="1"/>
          <p:nvPr/>
        </p:nvSpPr>
        <p:spPr>
          <a:xfrm>
            <a:off x="381000" y="3657600"/>
            <a:ext cx="1607343" cy="954107"/>
          </a:xfrm>
          <a:prstGeom prst="rect">
            <a:avLst/>
          </a:prstGeom>
          <a:noFill/>
        </p:spPr>
        <p:txBody>
          <a:bodyPr wrap="square" rtlCol="0">
            <a:spAutoFit/>
          </a:bodyPr>
          <a:lstStyle/>
          <a:p>
            <a:r>
              <a:rPr lang="en-US" sz="2800" dirty="0" smtClean="0"/>
              <a:t>28 artist Studios</a:t>
            </a:r>
            <a:endParaRPr lang="en-US" sz="2800" dirty="0"/>
          </a:p>
        </p:txBody>
      </p:sp>
    </p:spTree>
    <p:extLst>
      <p:ext uri="{BB962C8B-B14F-4D97-AF65-F5344CB8AC3E}">
        <p14:creationId xmlns:p14="http://schemas.microsoft.com/office/powerpoint/2010/main" val="10716315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1"/>
            <a:ext cx="1607343" cy="1142999"/>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7" name="TextBox 6"/>
          <p:cNvSpPr txBox="1"/>
          <p:nvPr/>
        </p:nvSpPr>
        <p:spPr>
          <a:xfrm>
            <a:off x="76200" y="2838271"/>
            <a:ext cx="28956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Classes</a:t>
            </a:r>
          </a:p>
          <a:p>
            <a:pPr marL="342900" indent="-342900">
              <a:buFont typeface="Arial" panose="020B0604020202020204" pitchFamily="34" charset="0"/>
              <a:buChar char="•"/>
            </a:pPr>
            <a:r>
              <a:rPr lang="en-US" sz="2400" dirty="0" smtClean="0"/>
              <a:t>Day camps</a:t>
            </a:r>
          </a:p>
          <a:p>
            <a:pPr marL="342900" indent="-342900">
              <a:buFont typeface="Arial" panose="020B0604020202020204" pitchFamily="34" charset="0"/>
              <a:buChar char="•"/>
            </a:pPr>
            <a:r>
              <a:rPr lang="en-US" sz="2400" dirty="0" smtClean="0"/>
              <a:t>Drop-in Sundays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493" y="76200"/>
            <a:ext cx="6399107" cy="5012634"/>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4000" contrast="20000"/>
                    </a14:imgEffect>
                  </a14:imgLayer>
                </a14:imgProps>
              </a:ext>
              <a:ext uri="{28A0092B-C50C-407E-A947-70E740481C1C}">
                <a14:useLocalDpi xmlns:a14="http://schemas.microsoft.com/office/drawing/2010/main" val="0"/>
              </a:ext>
            </a:extLst>
          </a:blip>
          <a:srcRect l="12340" r="9041"/>
          <a:stretch/>
        </p:blipFill>
        <p:spPr>
          <a:xfrm>
            <a:off x="1752600" y="4114800"/>
            <a:ext cx="2743200" cy="2616956"/>
          </a:xfrm>
          <a:prstGeom prst="rect">
            <a:avLst/>
          </a:prstGeom>
        </p:spPr>
      </p:pic>
    </p:spTree>
    <p:extLst>
      <p:ext uri="{BB962C8B-B14F-4D97-AF65-F5344CB8AC3E}">
        <p14:creationId xmlns:p14="http://schemas.microsoft.com/office/powerpoint/2010/main" val="34102102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04801"/>
            <a:ext cx="1607343" cy="1142999"/>
          </a:xfrm>
          <a:prstGeom prst="rect">
            <a:avLst/>
          </a:prstGeom>
        </p:spPr>
      </p:pic>
      <p:sp>
        <p:nvSpPr>
          <p:cNvPr id="6" name="Rectangle 5"/>
          <p:cNvSpPr/>
          <p:nvPr/>
        </p:nvSpPr>
        <p:spPr>
          <a:xfrm>
            <a:off x="0" y="4648200"/>
            <a:ext cx="914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7" name="TextBox 6"/>
          <p:cNvSpPr txBox="1"/>
          <p:nvPr/>
        </p:nvSpPr>
        <p:spPr>
          <a:xfrm>
            <a:off x="297656" y="1905000"/>
            <a:ext cx="2028100" cy="2308324"/>
          </a:xfrm>
          <a:prstGeom prst="rect">
            <a:avLst/>
          </a:prstGeom>
          <a:noFill/>
        </p:spPr>
        <p:txBody>
          <a:bodyPr wrap="square" rtlCol="0">
            <a:spAutoFit/>
          </a:bodyPr>
          <a:lstStyle/>
          <a:p>
            <a:r>
              <a:rPr lang="en-US" sz="2400" b="1" dirty="0" smtClean="0"/>
              <a:t>Adult Classes</a:t>
            </a:r>
          </a:p>
          <a:p>
            <a:r>
              <a:rPr lang="en-US" sz="2400" dirty="0" smtClean="0"/>
              <a:t>Ceramics</a:t>
            </a:r>
          </a:p>
          <a:p>
            <a:r>
              <a:rPr lang="en-US" sz="2400" dirty="0" smtClean="0"/>
              <a:t>Jewelry</a:t>
            </a:r>
          </a:p>
          <a:p>
            <a:r>
              <a:rPr lang="en-US" sz="2400" dirty="0" smtClean="0"/>
              <a:t>Glass</a:t>
            </a:r>
          </a:p>
          <a:p>
            <a:r>
              <a:rPr lang="en-US" sz="2400" dirty="0" smtClean="0"/>
              <a:t>Drawing</a:t>
            </a:r>
          </a:p>
          <a:p>
            <a:r>
              <a:rPr lang="en-US" sz="2400" dirty="0" smtClean="0"/>
              <a:t>Painting</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535" y="5223668"/>
            <a:ext cx="1104900" cy="105886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798" r="10716"/>
          <a:stretch/>
        </p:blipFill>
        <p:spPr>
          <a:xfrm>
            <a:off x="2325756" y="609600"/>
            <a:ext cx="6592685" cy="449579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190" y="4272996"/>
            <a:ext cx="3253410" cy="2440058"/>
          </a:xfrm>
          <a:prstGeom prst="rect">
            <a:avLst/>
          </a:prstGeom>
        </p:spPr>
      </p:pic>
    </p:spTree>
    <p:extLst>
      <p:ext uri="{BB962C8B-B14F-4D97-AF65-F5344CB8AC3E}">
        <p14:creationId xmlns:p14="http://schemas.microsoft.com/office/powerpoint/2010/main" val="25206593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75</Words>
  <Application>Microsoft Macintosh PowerPoint</Application>
  <PresentationFormat>On-screen Show (4:3)</PresentationFormat>
  <Paragraphs>25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dc:creator>
  <cp:lastModifiedBy>Andre Salles</cp:lastModifiedBy>
  <cp:revision>20</cp:revision>
  <dcterms:created xsi:type="dcterms:W3CDTF">2015-05-27T23:24:17Z</dcterms:created>
  <dcterms:modified xsi:type="dcterms:W3CDTF">2015-05-29T21:29:07Z</dcterms:modified>
</cp:coreProperties>
</file>