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0" r:id="rId4"/>
    <p:sldMasterId id="2147483969" r:id="rId5"/>
  </p:sldMasterIdLst>
  <p:notesMasterIdLst>
    <p:notesMasterId r:id="rId30"/>
  </p:notesMasterIdLst>
  <p:sldIdLst>
    <p:sldId id="374" r:id="rId6"/>
    <p:sldId id="386" r:id="rId7"/>
    <p:sldId id="379" r:id="rId8"/>
    <p:sldId id="356" r:id="rId9"/>
    <p:sldId id="372" r:id="rId10"/>
    <p:sldId id="388" r:id="rId11"/>
    <p:sldId id="389" r:id="rId12"/>
    <p:sldId id="378" r:id="rId13"/>
    <p:sldId id="390" r:id="rId14"/>
    <p:sldId id="387" r:id="rId15"/>
    <p:sldId id="391" r:id="rId16"/>
    <p:sldId id="392" r:id="rId17"/>
    <p:sldId id="393" r:id="rId18"/>
    <p:sldId id="394" r:id="rId19"/>
    <p:sldId id="395" r:id="rId20"/>
    <p:sldId id="402" r:id="rId21"/>
    <p:sldId id="396" r:id="rId22"/>
    <p:sldId id="398" r:id="rId23"/>
    <p:sldId id="399" r:id="rId24"/>
    <p:sldId id="403" r:id="rId25"/>
    <p:sldId id="385" r:id="rId26"/>
    <p:sldId id="400" r:id="rId27"/>
    <p:sldId id="401" r:id="rId28"/>
    <p:sldId id="355" r:id="rId29"/>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B6E897"/>
    <a:srgbClr val="FFFF9F"/>
    <a:srgbClr val="FFFF99"/>
    <a:srgbClr val="FED141"/>
    <a:srgbClr val="002855"/>
    <a:srgbClr val="36573B"/>
    <a:srgbClr val="4C8C2B"/>
    <a:srgbClr val="B94700"/>
    <a:srgbClr val="C3CA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3246"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9" tIns="46480" rIns="92959" bIns="46480" rtlCol="0"/>
          <a:lstStyle>
            <a:lvl1pPr algn="l">
              <a:defRPr sz="1300"/>
            </a:lvl1pPr>
          </a:lstStyle>
          <a:p>
            <a:endParaRPr lang="en-US"/>
          </a:p>
        </p:txBody>
      </p:sp>
      <p:sp>
        <p:nvSpPr>
          <p:cNvPr id="3" name="Date Placeholder 2"/>
          <p:cNvSpPr>
            <a:spLocks noGrp="1"/>
          </p:cNvSpPr>
          <p:nvPr>
            <p:ph type="dt" idx="1"/>
          </p:nvPr>
        </p:nvSpPr>
        <p:spPr>
          <a:xfrm>
            <a:off x="3956550" y="0"/>
            <a:ext cx="3026833" cy="465797"/>
          </a:xfrm>
          <a:prstGeom prst="rect">
            <a:avLst/>
          </a:prstGeom>
        </p:spPr>
        <p:txBody>
          <a:bodyPr vert="horz" lIns="92959" tIns="46480" rIns="92959" bIns="46480" rtlCol="0"/>
          <a:lstStyle>
            <a:lvl1pPr algn="r">
              <a:defRPr sz="1300"/>
            </a:lvl1pPr>
          </a:lstStyle>
          <a:p>
            <a:fld id="{E3EF2451-84DD-1F4B-8AC6-346741B30F1F}" type="datetimeFigureOut">
              <a:rPr lang="en-US" smtClean="0"/>
              <a:t>7/27/2026</a:t>
            </a:fld>
            <a:endParaRPr lang="en-US"/>
          </a:p>
        </p:txBody>
      </p:sp>
      <p:sp>
        <p:nvSpPr>
          <p:cNvPr id="4" name="Slide Image Placeholder 3"/>
          <p:cNvSpPr>
            <a:spLocks noGrp="1" noRot="1" noChangeAspect="1"/>
          </p:cNvSpPr>
          <p:nvPr>
            <p:ph type="sldImg" idx="2"/>
          </p:nvPr>
        </p:nvSpPr>
        <p:spPr>
          <a:xfrm>
            <a:off x="708025" y="1160463"/>
            <a:ext cx="5568950" cy="3133725"/>
          </a:xfrm>
          <a:prstGeom prst="rect">
            <a:avLst/>
          </a:prstGeom>
          <a:noFill/>
          <a:ln w="12700">
            <a:solidFill>
              <a:prstClr val="black"/>
            </a:solidFill>
          </a:ln>
        </p:spPr>
        <p:txBody>
          <a:bodyPr vert="horz" lIns="92959" tIns="46480" rIns="92959" bIns="46480" rtlCol="0" anchor="ctr"/>
          <a:lstStyle/>
          <a:p>
            <a:endParaRPr lang="en-US"/>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9" tIns="46480" rIns="92959" bIns="464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4"/>
            <a:ext cx="3026833" cy="465796"/>
          </a:xfrm>
          <a:prstGeom prst="rect">
            <a:avLst/>
          </a:prstGeom>
        </p:spPr>
        <p:txBody>
          <a:bodyPr vert="horz" lIns="92959" tIns="46480" rIns="92959" bIns="46480" rtlCol="0" anchor="b"/>
          <a:lstStyle>
            <a:lvl1pPr algn="l">
              <a:defRPr sz="1300"/>
            </a:lvl1pPr>
          </a:lstStyle>
          <a:p>
            <a:endParaRPr lang="en-US"/>
          </a:p>
        </p:txBody>
      </p:sp>
      <p:sp>
        <p:nvSpPr>
          <p:cNvPr id="7" name="Slide Number Placeholder 6"/>
          <p:cNvSpPr>
            <a:spLocks noGrp="1"/>
          </p:cNvSpPr>
          <p:nvPr>
            <p:ph type="sldNum" sz="quarter" idx="5"/>
          </p:nvPr>
        </p:nvSpPr>
        <p:spPr>
          <a:xfrm>
            <a:off x="3956550" y="8817904"/>
            <a:ext cx="3026833" cy="465796"/>
          </a:xfrm>
          <a:prstGeom prst="rect">
            <a:avLst/>
          </a:prstGeom>
        </p:spPr>
        <p:txBody>
          <a:bodyPr vert="horz" lIns="92959" tIns="46480" rIns="92959" bIns="46480" rtlCol="0" anchor="b"/>
          <a:lstStyle>
            <a:lvl1pPr algn="r">
              <a:defRPr sz="1300"/>
            </a:lvl1pPr>
          </a:lstStyle>
          <a:p>
            <a:fld id="{31B986E1-723D-3E4A-B2D8-02370382B7BE}" type="slidenum">
              <a:rPr lang="en-US" smtClean="0"/>
              <a:t>‹#›</a:t>
            </a:fld>
            <a:endParaRPr lang="en-US"/>
          </a:p>
        </p:txBody>
      </p:sp>
    </p:spTree>
    <p:extLst>
      <p:ext uri="{BB962C8B-B14F-4D97-AF65-F5344CB8AC3E}">
        <p14:creationId xmlns:p14="http://schemas.microsoft.com/office/powerpoint/2010/main" val="2430337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B986E1-723D-3E4A-B2D8-02370382B7BE}" type="slidenum">
              <a:rPr lang="en-US" smtClean="0"/>
              <a:t>9</a:t>
            </a:fld>
            <a:endParaRPr lang="en-US"/>
          </a:p>
        </p:txBody>
      </p:sp>
    </p:spTree>
    <p:extLst>
      <p:ext uri="{BB962C8B-B14F-4D97-AF65-F5344CB8AC3E}">
        <p14:creationId xmlns:p14="http://schemas.microsoft.com/office/powerpoint/2010/main" val="5493509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ligh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56F1D6D-26C8-AC5C-A07B-693010387333}"/>
              </a:ext>
            </a:extLst>
          </p:cNvPr>
          <p:cNvSpPr>
            <a:spLocks noGrp="1"/>
          </p:cNvSpPr>
          <p:nvPr>
            <p:ph type="title" hasCustomPrompt="1"/>
          </p:nvPr>
        </p:nvSpPr>
        <p:spPr>
          <a:xfrm>
            <a:off x="914400" y="2530888"/>
            <a:ext cx="10003536" cy="2388558"/>
          </a:xfrm>
          <a:prstGeom prst="rect">
            <a:avLst/>
          </a:prstGeom>
          <a:noFill/>
        </p:spPr>
        <p:txBody>
          <a:bodyPr lIns="0" tIns="0" rIns="0" bIns="0" anchor="ctr">
            <a:normAutofit/>
          </a:bodyPr>
          <a:lstStyle>
            <a:lvl1pPr>
              <a:lnSpc>
                <a:spcPct val="90000"/>
              </a:lnSpc>
              <a:defRPr sz="6300" b="1" i="0">
                <a:solidFill>
                  <a:schemeClr val="tx2"/>
                </a:solidFill>
                <a:latin typeface="Helvetica" pitchFamily="2" charset="0"/>
              </a:defRPr>
            </a:lvl1pPr>
          </a:lstStyle>
          <a:p>
            <a:r>
              <a:rPr lang="en-US"/>
              <a:t>Presentation title</a:t>
            </a:r>
            <a:br>
              <a:rPr lang="en-US"/>
            </a:br>
            <a:r>
              <a:rPr lang="en-US"/>
              <a:t>placeholder text</a:t>
            </a:r>
          </a:p>
        </p:txBody>
      </p:sp>
      <p:sp>
        <p:nvSpPr>
          <p:cNvPr id="2" name="Text Placeholder 3">
            <a:extLst>
              <a:ext uri="{FF2B5EF4-FFF2-40B4-BE49-F238E27FC236}">
                <a16:creationId xmlns:a16="http://schemas.microsoft.com/office/drawing/2014/main" id="{90BF925A-4769-8F5E-E189-BA9570FDBF20}"/>
              </a:ext>
            </a:extLst>
          </p:cNvPr>
          <p:cNvSpPr>
            <a:spLocks noGrp="1"/>
          </p:cNvSpPr>
          <p:nvPr>
            <p:ph type="body" sz="quarter" idx="13" hasCustomPrompt="1"/>
          </p:nvPr>
        </p:nvSpPr>
        <p:spPr>
          <a:xfrm>
            <a:off x="914401" y="5115756"/>
            <a:ext cx="10003536" cy="278477"/>
          </a:xfrm>
          <a:prstGeom prst="rect">
            <a:avLst/>
          </a:prstGeom>
          <a:noFill/>
          <a:ln>
            <a:noFill/>
          </a:ln>
        </p:spPr>
        <p:txBody>
          <a:bodyPr lIns="0" tIns="0" rIns="0" bIns="0">
            <a:noAutofit/>
          </a:bodyPr>
          <a:lstStyle>
            <a:lvl1pPr marL="11113" indent="0" algn="l" defTabSz="914400" rtl="0" eaLnBrk="1" latinLnBrk="0" hangingPunct="1">
              <a:lnSpc>
                <a:spcPct val="90000"/>
              </a:lnSpc>
              <a:spcBef>
                <a:spcPct val="0"/>
              </a:spcBef>
              <a:buNone/>
              <a:tabLst/>
              <a:defRPr lang="en-US" sz="2000" b="1" i="0" kern="1200" spc="0" baseline="0" dirty="0">
                <a:solidFill>
                  <a:schemeClr val="accent1"/>
                </a:solidFill>
                <a:latin typeface="Helvetica" pitchFamily="2" charset="0"/>
                <a:ea typeface="+mj-ea"/>
                <a:cs typeface="+mj-cs"/>
              </a:defRPr>
            </a:lvl1pPr>
          </a:lstStyle>
          <a:p>
            <a:pPr lvl="0"/>
            <a:r>
              <a:rPr lang="en-US"/>
              <a:t>SPEAKER NAME</a:t>
            </a:r>
          </a:p>
        </p:txBody>
      </p:sp>
      <p:sp>
        <p:nvSpPr>
          <p:cNvPr id="3" name="Text Placeholder 3">
            <a:extLst>
              <a:ext uri="{FF2B5EF4-FFF2-40B4-BE49-F238E27FC236}">
                <a16:creationId xmlns:a16="http://schemas.microsoft.com/office/drawing/2014/main" id="{FAD9049D-EF89-EE33-32BB-A63D80B3DF9F}"/>
              </a:ext>
            </a:extLst>
          </p:cNvPr>
          <p:cNvSpPr>
            <a:spLocks noGrp="1"/>
          </p:cNvSpPr>
          <p:nvPr>
            <p:ph type="body" sz="quarter" idx="11" hasCustomPrompt="1"/>
          </p:nvPr>
        </p:nvSpPr>
        <p:spPr>
          <a:xfrm>
            <a:off x="914399" y="5394233"/>
            <a:ext cx="10003537" cy="278476"/>
          </a:xfrm>
          <a:prstGeom prst="rect">
            <a:avLst/>
          </a:prstGeom>
          <a:noFill/>
          <a:ln>
            <a:noFill/>
          </a:ln>
        </p:spPr>
        <p:txBody>
          <a:bodyPr lIns="0" tIns="0" rIns="0" bIns="0">
            <a:noAutofit/>
          </a:bodyPr>
          <a:lstStyle>
            <a:lvl1pPr marL="0" indent="7938" algn="l" defTabSz="914400" rtl="0" eaLnBrk="1" latinLnBrk="0" hangingPunct="1">
              <a:lnSpc>
                <a:spcPct val="90000"/>
              </a:lnSpc>
              <a:spcBef>
                <a:spcPct val="0"/>
              </a:spcBef>
              <a:buNone/>
              <a:tabLst/>
              <a:defRPr lang="en-US" sz="1600" b="0" i="0" kern="1200" spc="-20" baseline="0" dirty="0">
                <a:solidFill>
                  <a:schemeClr val="tx1"/>
                </a:solidFill>
                <a:latin typeface="Helvetica" pitchFamily="2" charset="0"/>
                <a:ea typeface="+mj-ea"/>
                <a:cs typeface="+mj-cs"/>
              </a:defRPr>
            </a:lvl1pPr>
          </a:lstStyle>
          <a:p>
            <a:pPr lvl="0"/>
            <a:r>
              <a:rPr lang="en-US"/>
              <a:t>Title</a:t>
            </a:r>
          </a:p>
        </p:txBody>
      </p:sp>
      <p:sp>
        <p:nvSpPr>
          <p:cNvPr id="4" name="Text Placeholder 3">
            <a:extLst>
              <a:ext uri="{FF2B5EF4-FFF2-40B4-BE49-F238E27FC236}">
                <a16:creationId xmlns:a16="http://schemas.microsoft.com/office/drawing/2014/main" id="{F0E7453D-6C1B-3ABD-39FF-9C11A644112D}"/>
              </a:ext>
            </a:extLst>
          </p:cNvPr>
          <p:cNvSpPr>
            <a:spLocks noGrp="1"/>
          </p:cNvSpPr>
          <p:nvPr>
            <p:ph type="body" sz="quarter" idx="14" hasCustomPrompt="1"/>
          </p:nvPr>
        </p:nvSpPr>
        <p:spPr>
          <a:xfrm>
            <a:off x="914400" y="2175056"/>
            <a:ext cx="10003536" cy="236324"/>
          </a:xfrm>
          <a:prstGeom prst="rect">
            <a:avLst/>
          </a:prstGeom>
          <a:noFill/>
          <a:ln>
            <a:noFill/>
          </a:ln>
        </p:spPr>
        <p:txBody>
          <a:bodyPr lIns="0" tIns="0" rIns="0" bIns="0" anchor="t">
            <a:noAutofit/>
          </a:bodyPr>
          <a:lstStyle>
            <a:lvl1pPr marL="0" indent="7938" algn="l" defTabSz="914400" rtl="0" eaLnBrk="1" latinLnBrk="0" hangingPunct="1">
              <a:lnSpc>
                <a:spcPct val="90000"/>
              </a:lnSpc>
              <a:spcBef>
                <a:spcPct val="0"/>
              </a:spcBef>
              <a:buNone/>
              <a:tabLst/>
              <a:defRPr lang="en-US" sz="1600" b="0" i="0" kern="1200" spc="-20" baseline="0" dirty="0">
                <a:solidFill>
                  <a:schemeClr val="tx1"/>
                </a:solidFill>
                <a:latin typeface="Helvetica" pitchFamily="2" charset="0"/>
                <a:ea typeface="+mj-ea"/>
                <a:cs typeface="+mj-cs"/>
              </a:defRPr>
            </a:lvl1pPr>
          </a:lstStyle>
          <a:p>
            <a:pPr lvl="0"/>
            <a:r>
              <a:rPr lang="en-US"/>
              <a:t>Month Day, Year</a:t>
            </a:r>
          </a:p>
        </p:txBody>
      </p:sp>
      <p:sp>
        <p:nvSpPr>
          <p:cNvPr id="11" name="Rectangle 10">
            <a:extLst>
              <a:ext uri="{FF2B5EF4-FFF2-40B4-BE49-F238E27FC236}">
                <a16:creationId xmlns:a16="http://schemas.microsoft.com/office/drawing/2014/main" id="{93578A7C-428E-4D58-E4FB-CC0CFCB97EDB}"/>
              </a:ext>
            </a:extLst>
          </p:cNvPr>
          <p:cNvSpPr/>
          <p:nvPr userDrawn="1"/>
        </p:nvSpPr>
        <p:spPr>
          <a:xfrm>
            <a:off x="914399" y="2484850"/>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B8D5A5C-8820-F08B-5D55-E18FD6A1FD25}"/>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6" name="Date Placeholder 5">
            <a:extLst>
              <a:ext uri="{FF2B5EF4-FFF2-40B4-BE49-F238E27FC236}">
                <a16:creationId xmlns:a16="http://schemas.microsoft.com/office/drawing/2014/main" id="{EFA22FE4-143F-235A-C05B-B6F9FCECE2C2}"/>
              </a:ext>
            </a:extLst>
          </p:cNvPr>
          <p:cNvSpPr>
            <a:spLocks noGrp="1"/>
          </p:cNvSpPr>
          <p:nvPr>
            <p:ph type="dt" sz="half" idx="15"/>
          </p:nvPr>
        </p:nvSpPr>
        <p:spPr/>
        <p:txBody>
          <a:bodyPr/>
          <a:lstStyle/>
          <a:p>
            <a:pPr>
              <a:defRPr/>
            </a:pPr>
            <a:fld id="{82536FDB-A745-3D4B-9E72-E4EFB3DA237F}" type="datetime1">
              <a:rPr lang="en-US" smtClean="0"/>
              <a:t>7/27/2026</a:t>
            </a:fld>
            <a:endParaRPr lang="en-US"/>
          </a:p>
        </p:txBody>
      </p:sp>
      <p:sp>
        <p:nvSpPr>
          <p:cNvPr id="7" name="Footer Placeholder 6">
            <a:extLst>
              <a:ext uri="{FF2B5EF4-FFF2-40B4-BE49-F238E27FC236}">
                <a16:creationId xmlns:a16="http://schemas.microsoft.com/office/drawing/2014/main" id="{88A4EDC5-97BE-4275-C308-190517A9A211}"/>
              </a:ext>
            </a:extLst>
          </p:cNvPr>
          <p:cNvSpPr>
            <a:spLocks noGrp="1"/>
          </p:cNvSpPr>
          <p:nvPr>
            <p:ph type="ftr" sz="quarter" idx="16"/>
          </p:nvPr>
        </p:nvSpPr>
        <p:spPr/>
        <p:txBody>
          <a:bodyPr/>
          <a:lstStyle/>
          <a:p>
            <a:pPr>
              <a:defRPr/>
            </a:pPr>
            <a:r>
              <a:rPr lang="en-US"/>
              <a:t>Presenter Name | Presentation Title or Meeting Title</a:t>
            </a:r>
          </a:p>
        </p:txBody>
      </p:sp>
      <p:sp>
        <p:nvSpPr>
          <p:cNvPr id="8" name="Slide Number Placeholder 7">
            <a:extLst>
              <a:ext uri="{FF2B5EF4-FFF2-40B4-BE49-F238E27FC236}">
                <a16:creationId xmlns:a16="http://schemas.microsoft.com/office/drawing/2014/main" id="{9D673A42-E09C-6821-C950-C083FE880871}"/>
              </a:ext>
            </a:extLst>
          </p:cNvPr>
          <p:cNvSpPr>
            <a:spLocks noGrp="1"/>
          </p:cNvSpPr>
          <p:nvPr>
            <p:ph type="sldNum" sz="quarter" idx="17"/>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3261366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photo-right-2">
    <p:bg>
      <p:bgPr>
        <a:solidFill>
          <a:schemeClr val="bg1"/>
        </a:solidFill>
        <a:effectLst/>
      </p:bgPr>
    </p:bg>
    <p:spTree>
      <p:nvGrpSpPr>
        <p:cNvPr id="1" name=""/>
        <p:cNvGrpSpPr/>
        <p:nvPr/>
      </p:nvGrpSpPr>
      <p:grpSpPr>
        <a:xfrm>
          <a:off x="0" y="0"/>
          <a:ext cx="0" cy="0"/>
          <a:chOff x="0" y="0"/>
          <a:chExt cx="0" cy="0"/>
        </a:xfrm>
      </p:grpSpPr>
      <p:pic>
        <p:nvPicPr>
          <p:cNvPr id="3" name="Picture 2" descr="Logo, company name&#10;&#10;Description automatically generated">
            <a:extLst>
              <a:ext uri="{FF2B5EF4-FFF2-40B4-BE49-F238E27FC236}">
                <a16:creationId xmlns:a16="http://schemas.microsoft.com/office/drawing/2014/main" id="{C05AC3D5-5EFB-46A1-48B0-7DE42AE176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t="-1" r="21412" b="3671"/>
          <a:stretch/>
        </p:blipFill>
        <p:spPr>
          <a:xfrm>
            <a:off x="4103005" y="2425441"/>
            <a:ext cx="3476609" cy="4453623"/>
          </a:xfrm>
          <a:prstGeom prst="rect">
            <a:avLst/>
          </a:prstGeom>
        </p:spPr>
      </p:pic>
      <p:sp>
        <p:nvSpPr>
          <p:cNvPr id="14" name="Text Placeholder 12">
            <a:extLst>
              <a:ext uri="{FF2B5EF4-FFF2-40B4-BE49-F238E27FC236}">
                <a16:creationId xmlns:a16="http://schemas.microsoft.com/office/drawing/2014/main" id="{E4092E7B-EB81-9C0D-8F1F-0FB83D8AC767}"/>
              </a:ext>
            </a:extLst>
          </p:cNvPr>
          <p:cNvSpPr>
            <a:spLocks noGrp="1"/>
          </p:cNvSpPr>
          <p:nvPr>
            <p:ph type="body" sz="quarter" idx="38"/>
          </p:nvPr>
        </p:nvSpPr>
        <p:spPr>
          <a:xfrm>
            <a:off x="913702" y="1700784"/>
            <a:ext cx="5751575" cy="4242816"/>
          </a:xfrm>
        </p:spPr>
        <p:txBody>
          <a:bodyPr>
            <a:noAutofit/>
          </a:bodyPr>
          <a:lstStyle>
            <a:lvl1pPr>
              <a:defRPr spc="-20" baseline="0">
                <a:solidFill>
                  <a:schemeClr val="tx1"/>
                </a:solidFill>
              </a:defRPr>
            </a:lvl1pPr>
            <a:lvl2pPr>
              <a:defRPr sz="1600" spc="-20" baseline="0">
                <a:solidFill>
                  <a:schemeClr val="tx1"/>
                </a:solidFill>
              </a:defRPr>
            </a:lvl2pPr>
            <a:lvl3pPr>
              <a:defRPr spc="-20" baseline="0">
                <a:solidFill>
                  <a:schemeClr val="tx1"/>
                </a:solidFill>
              </a:defRPr>
            </a:lvl3pPr>
            <a:lvl4pPr>
              <a:defRPr spc="-20" baseline="0">
                <a:solidFill>
                  <a:schemeClr val="tx1"/>
                </a:solidFill>
              </a:defRPr>
            </a:lvl4pPr>
            <a:lvl5pPr>
              <a:defRPr spc="-20"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62BB331D-3283-1926-DB5A-5D22443CFE6C}"/>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11" name="Title Placeholder 1">
            <a:extLst>
              <a:ext uri="{FF2B5EF4-FFF2-40B4-BE49-F238E27FC236}">
                <a16:creationId xmlns:a16="http://schemas.microsoft.com/office/drawing/2014/main" id="{B5F61D50-E0EA-DD3E-9A15-5F1540B241BD}"/>
              </a:ext>
            </a:extLst>
          </p:cNvPr>
          <p:cNvSpPr>
            <a:spLocks noGrp="1"/>
          </p:cNvSpPr>
          <p:nvPr>
            <p:ph type="title" hasCustomPrompt="1"/>
          </p:nvPr>
        </p:nvSpPr>
        <p:spPr>
          <a:xfrm>
            <a:off x="914398" y="365760"/>
            <a:ext cx="5751575"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12" name="Text Placeholder 19">
            <a:extLst>
              <a:ext uri="{FF2B5EF4-FFF2-40B4-BE49-F238E27FC236}">
                <a16:creationId xmlns:a16="http://schemas.microsoft.com/office/drawing/2014/main" id="{C589D903-C7CC-24AC-FE3E-DBF6FBD21EA4}"/>
              </a:ext>
            </a:extLst>
          </p:cNvPr>
          <p:cNvSpPr>
            <a:spLocks noGrp="1"/>
          </p:cNvSpPr>
          <p:nvPr>
            <p:ph type="body" sz="quarter" idx="37" hasCustomPrompt="1"/>
          </p:nvPr>
        </p:nvSpPr>
        <p:spPr>
          <a:xfrm>
            <a:off x="914399" y="820351"/>
            <a:ext cx="5751575" cy="596900"/>
          </a:xfrm>
        </p:spPr>
        <p:txBody>
          <a:bodyPr/>
          <a:lstStyle>
            <a:lvl1pPr marL="0" indent="0">
              <a:buNone/>
              <a:defRPr spc="-20" baseline="0">
                <a:solidFill>
                  <a:schemeClr val="tx1"/>
                </a:solidFill>
              </a:defRPr>
            </a:lvl1pPr>
          </a:lstStyle>
          <a:p>
            <a:pPr lvl="0"/>
            <a:r>
              <a:rPr lang="en-US"/>
              <a:t>Click to add subheading (optional)</a:t>
            </a:r>
          </a:p>
        </p:txBody>
      </p:sp>
      <p:pic>
        <p:nvPicPr>
          <p:cNvPr id="13" name="Picture 12" descr="Logo, company name&#10;&#10;AI-generated content may be incorrect.">
            <a:extLst>
              <a:ext uri="{FF2B5EF4-FFF2-40B4-BE49-F238E27FC236}">
                <a16:creationId xmlns:a16="http://schemas.microsoft.com/office/drawing/2014/main" id="{1D58EF1F-7C81-3196-E6F7-D0C92C5218E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5" name="Picture Placeholder 5">
            <a:extLst>
              <a:ext uri="{FF2B5EF4-FFF2-40B4-BE49-F238E27FC236}">
                <a16:creationId xmlns:a16="http://schemas.microsoft.com/office/drawing/2014/main" id="{FC8B54C3-472A-4B45-CECF-57ABE3B649A8}"/>
              </a:ext>
            </a:extLst>
          </p:cNvPr>
          <p:cNvSpPr>
            <a:spLocks noGrp="1"/>
          </p:cNvSpPr>
          <p:nvPr>
            <p:ph type="pic" sz="quarter" idx="15" hasCustomPrompt="1"/>
          </p:nvPr>
        </p:nvSpPr>
        <p:spPr>
          <a:xfrm>
            <a:off x="7583424" y="0"/>
            <a:ext cx="4242816" cy="6858000"/>
          </a:xfrm>
          <a:prstGeom prst="rect">
            <a:avLst/>
          </a:prstGeom>
          <a:solidFill>
            <a:srgbClr val="C3CAD1"/>
          </a:solidFill>
          <a:ln>
            <a:noFill/>
          </a:ln>
        </p:spPr>
        <p:txBody>
          <a:bodyPr lIns="0" tIns="3657600" anchor="t"/>
          <a:lstStyle>
            <a:lvl1pPr marL="0" indent="0" algn="ctr">
              <a:buNone/>
              <a:defRPr>
                <a:solidFill>
                  <a:schemeClr val="bg1">
                    <a:lumMod val="65000"/>
                  </a:schemeClr>
                </a:solidFill>
              </a:defRPr>
            </a:lvl1pPr>
          </a:lstStyle>
          <a:p>
            <a:r>
              <a:rPr lang="en-US"/>
              <a:t>Click icon to add image</a:t>
            </a:r>
          </a:p>
        </p:txBody>
      </p:sp>
      <p:sp>
        <p:nvSpPr>
          <p:cNvPr id="16" name="Text Placeholder 13">
            <a:extLst>
              <a:ext uri="{FF2B5EF4-FFF2-40B4-BE49-F238E27FC236}">
                <a16:creationId xmlns:a16="http://schemas.microsoft.com/office/drawing/2014/main" id="{4AA3BFD7-9096-F068-222A-2881944B7BB2}"/>
              </a:ext>
            </a:extLst>
          </p:cNvPr>
          <p:cNvSpPr>
            <a:spLocks noGrp="1"/>
          </p:cNvSpPr>
          <p:nvPr>
            <p:ph type="body" sz="quarter" idx="24" hasCustomPrompt="1"/>
          </p:nvPr>
        </p:nvSpPr>
        <p:spPr>
          <a:xfrm>
            <a:off x="7955280" y="6254496"/>
            <a:ext cx="3502152" cy="603504"/>
          </a:xfrm>
          <a:noFill/>
          <a:ln>
            <a:noFill/>
          </a:ln>
        </p:spPr>
        <p:txBody>
          <a:bodyPr lIns="0" tIns="0" rIns="0" bIns="137160" anchor="b" anchorCtr="0">
            <a:noAutofit/>
          </a:bodyPr>
          <a:lstStyle>
            <a:lvl1pPr marL="0" indent="0" algn="r">
              <a:lnSpc>
                <a:spcPct val="110000"/>
              </a:lnSpc>
              <a:buNone/>
              <a:defRPr sz="1200">
                <a:solidFill>
                  <a:schemeClr val="bg1"/>
                </a:solidFill>
              </a:defRPr>
            </a:lvl1pPr>
          </a:lstStyle>
          <a:p>
            <a:pPr lvl="0"/>
            <a:r>
              <a:rPr lang="en-US"/>
              <a:t>Click to add optional caption</a:t>
            </a:r>
          </a:p>
        </p:txBody>
      </p:sp>
      <p:sp>
        <p:nvSpPr>
          <p:cNvPr id="6" name="Date Placeholder 5">
            <a:extLst>
              <a:ext uri="{FF2B5EF4-FFF2-40B4-BE49-F238E27FC236}">
                <a16:creationId xmlns:a16="http://schemas.microsoft.com/office/drawing/2014/main" id="{7B91485E-E19F-6302-348B-C0C66564B455}"/>
              </a:ext>
            </a:extLst>
          </p:cNvPr>
          <p:cNvSpPr>
            <a:spLocks noGrp="1"/>
          </p:cNvSpPr>
          <p:nvPr>
            <p:ph type="dt" sz="half" idx="39"/>
          </p:nvPr>
        </p:nvSpPr>
        <p:spPr/>
        <p:txBody>
          <a:bodyPr/>
          <a:lstStyle/>
          <a:p>
            <a:pPr>
              <a:defRPr/>
            </a:pPr>
            <a:fld id="{E883AD41-F0AC-594A-9FEC-EA2967E22ED7}" type="datetime1">
              <a:rPr lang="en-US" smtClean="0"/>
              <a:t>7/27/2026</a:t>
            </a:fld>
            <a:endParaRPr lang="en-US"/>
          </a:p>
        </p:txBody>
      </p:sp>
      <p:sp>
        <p:nvSpPr>
          <p:cNvPr id="7" name="Footer Placeholder 6">
            <a:extLst>
              <a:ext uri="{FF2B5EF4-FFF2-40B4-BE49-F238E27FC236}">
                <a16:creationId xmlns:a16="http://schemas.microsoft.com/office/drawing/2014/main" id="{C72EDEEF-46E0-9A6F-15BB-EA74A6A8B232}"/>
              </a:ext>
            </a:extLst>
          </p:cNvPr>
          <p:cNvSpPr>
            <a:spLocks noGrp="1"/>
          </p:cNvSpPr>
          <p:nvPr>
            <p:ph type="ftr" sz="quarter" idx="40"/>
          </p:nvPr>
        </p:nvSpPr>
        <p:spPr/>
        <p:txBody>
          <a:bodyPr/>
          <a:lstStyle/>
          <a:p>
            <a:pPr>
              <a:defRPr/>
            </a:pPr>
            <a:r>
              <a:rPr lang="en-US"/>
              <a:t>Presenter Name | Presentation Title or Meeting Title</a:t>
            </a:r>
          </a:p>
        </p:txBody>
      </p:sp>
      <p:sp>
        <p:nvSpPr>
          <p:cNvPr id="8" name="Slide Number Placeholder 7">
            <a:extLst>
              <a:ext uri="{FF2B5EF4-FFF2-40B4-BE49-F238E27FC236}">
                <a16:creationId xmlns:a16="http://schemas.microsoft.com/office/drawing/2014/main" id="{3F5603C5-F7E9-135D-08CF-E5B794439925}"/>
              </a:ext>
            </a:extLst>
          </p:cNvPr>
          <p:cNvSpPr>
            <a:spLocks noGrp="1"/>
          </p:cNvSpPr>
          <p:nvPr>
            <p:ph type="sldNum" sz="quarter" idx="41"/>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248164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photo-left-2">
    <p:bg>
      <p:bgPr>
        <a:solidFill>
          <a:schemeClr val="bg1"/>
        </a:solidFill>
        <a:effectLst/>
      </p:bgPr>
    </p:bg>
    <p:spTree>
      <p:nvGrpSpPr>
        <p:cNvPr id="1" name=""/>
        <p:cNvGrpSpPr/>
        <p:nvPr/>
      </p:nvGrpSpPr>
      <p:grpSpPr>
        <a:xfrm>
          <a:off x="0" y="0"/>
          <a:ext cx="0" cy="0"/>
          <a:chOff x="0" y="0"/>
          <a:chExt cx="0" cy="0"/>
        </a:xfrm>
      </p:grpSpPr>
      <p:pic>
        <p:nvPicPr>
          <p:cNvPr id="4" name="Picture 3" descr="Logo, company name&#10;&#10;Description automatically generated">
            <a:extLst>
              <a:ext uri="{FF2B5EF4-FFF2-40B4-BE49-F238E27FC236}">
                <a16:creationId xmlns:a16="http://schemas.microsoft.com/office/drawing/2014/main" id="{26064E41-DF59-6301-DE38-F0DFE24D713B}"/>
              </a:ext>
            </a:extLst>
          </p:cNvPr>
          <p:cNvPicPr>
            <a:picLocks noChangeAspect="1"/>
          </p:cNvPicPr>
          <p:nvPr userDrawn="1"/>
        </p:nvPicPr>
        <p:blipFill>
          <a:blip r:embed="rId2" cstate="screen">
            <a:extLst>
              <a:ext uri="{28A0092B-C50C-407E-A947-70E740481C1C}">
                <a14:useLocalDpi xmlns:a14="http://schemas.microsoft.com/office/drawing/2010/main"/>
              </a:ext>
            </a:extLst>
          </a:blip>
          <a:srcRect r="21679" b="4126"/>
          <a:stretch/>
        </p:blipFill>
        <p:spPr>
          <a:xfrm>
            <a:off x="8362184" y="2425441"/>
            <a:ext cx="3464835" cy="4432559"/>
          </a:xfrm>
          <a:prstGeom prst="rect">
            <a:avLst/>
          </a:prstGeom>
        </p:spPr>
      </p:pic>
      <p:sp>
        <p:nvSpPr>
          <p:cNvPr id="7" name="Picture Placeholder 5">
            <a:extLst>
              <a:ext uri="{FF2B5EF4-FFF2-40B4-BE49-F238E27FC236}">
                <a16:creationId xmlns:a16="http://schemas.microsoft.com/office/drawing/2014/main" id="{1CE716CA-F3AD-BE9A-11EE-F4AE1FACBEBB}"/>
              </a:ext>
            </a:extLst>
          </p:cNvPr>
          <p:cNvSpPr>
            <a:spLocks noGrp="1"/>
          </p:cNvSpPr>
          <p:nvPr>
            <p:ph type="pic" sz="quarter" idx="15" hasCustomPrompt="1"/>
          </p:nvPr>
        </p:nvSpPr>
        <p:spPr>
          <a:xfrm>
            <a:off x="0" y="0"/>
            <a:ext cx="4236021" cy="6858000"/>
          </a:xfrm>
          <a:prstGeom prst="rect">
            <a:avLst/>
          </a:prstGeom>
          <a:solidFill>
            <a:srgbClr val="C3CAD1"/>
          </a:solidFill>
          <a:ln>
            <a:noFill/>
          </a:ln>
        </p:spPr>
        <p:txBody>
          <a:bodyPr lIns="0" tIns="3657600" anchor="t"/>
          <a:lstStyle>
            <a:lvl1pPr marL="0" indent="0" algn="ctr">
              <a:buNone/>
              <a:defRPr>
                <a:solidFill>
                  <a:schemeClr val="bg1">
                    <a:lumMod val="65000"/>
                  </a:schemeClr>
                </a:solidFill>
              </a:defRPr>
            </a:lvl1pPr>
          </a:lstStyle>
          <a:p>
            <a:r>
              <a:rPr lang="en-US"/>
              <a:t>Click icon to add image</a:t>
            </a:r>
          </a:p>
        </p:txBody>
      </p:sp>
      <p:sp>
        <p:nvSpPr>
          <p:cNvPr id="10" name="Text Placeholder 13">
            <a:extLst>
              <a:ext uri="{FF2B5EF4-FFF2-40B4-BE49-F238E27FC236}">
                <a16:creationId xmlns:a16="http://schemas.microsoft.com/office/drawing/2014/main" id="{2D2C341C-5226-C6B0-870F-B3DA04CF8C06}"/>
              </a:ext>
            </a:extLst>
          </p:cNvPr>
          <p:cNvSpPr>
            <a:spLocks noGrp="1"/>
          </p:cNvSpPr>
          <p:nvPr>
            <p:ph type="body" sz="quarter" idx="24" hasCustomPrompt="1"/>
          </p:nvPr>
        </p:nvSpPr>
        <p:spPr>
          <a:xfrm>
            <a:off x="374904" y="6254496"/>
            <a:ext cx="3502152" cy="603504"/>
          </a:xfrm>
          <a:noFill/>
          <a:ln>
            <a:noFill/>
          </a:ln>
        </p:spPr>
        <p:txBody>
          <a:bodyPr lIns="0" tIns="0" rIns="0" bIns="137160" anchor="b" anchorCtr="0">
            <a:noAutofit/>
          </a:bodyPr>
          <a:lstStyle>
            <a:lvl1pPr marL="0" indent="0" algn="l">
              <a:lnSpc>
                <a:spcPct val="110000"/>
              </a:lnSpc>
              <a:buNone/>
              <a:defRPr sz="1200">
                <a:solidFill>
                  <a:schemeClr val="bg1"/>
                </a:solidFill>
              </a:defRPr>
            </a:lvl1pPr>
          </a:lstStyle>
          <a:p>
            <a:pPr lvl="0"/>
            <a:r>
              <a:rPr lang="en-US"/>
              <a:t>Click to add optional caption</a:t>
            </a:r>
          </a:p>
        </p:txBody>
      </p:sp>
      <p:sp>
        <p:nvSpPr>
          <p:cNvPr id="14" name="Text Placeholder 12">
            <a:extLst>
              <a:ext uri="{FF2B5EF4-FFF2-40B4-BE49-F238E27FC236}">
                <a16:creationId xmlns:a16="http://schemas.microsoft.com/office/drawing/2014/main" id="{4D21E25E-D547-BB0C-056B-1E4BED8276AA}"/>
              </a:ext>
            </a:extLst>
          </p:cNvPr>
          <p:cNvSpPr>
            <a:spLocks noGrp="1"/>
          </p:cNvSpPr>
          <p:nvPr>
            <p:ph type="body" sz="quarter" idx="38"/>
          </p:nvPr>
        </p:nvSpPr>
        <p:spPr>
          <a:xfrm>
            <a:off x="5157216" y="1700784"/>
            <a:ext cx="5760720" cy="4242816"/>
          </a:xfrm>
        </p:spPr>
        <p:txBody>
          <a:bodyPr>
            <a:noAutofit/>
          </a:bodyPr>
          <a:lstStyle>
            <a:lvl1pPr>
              <a:defRPr spc="-20" baseline="0">
                <a:solidFill>
                  <a:schemeClr val="tx1"/>
                </a:solidFill>
              </a:defRPr>
            </a:lvl1pPr>
            <a:lvl2pPr>
              <a:defRPr sz="1600" spc="-20" baseline="0">
                <a:solidFill>
                  <a:schemeClr val="tx1"/>
                </a:solidFill>
              </a:defRPr>
            </a:lvl2pPr>
            <a:lvl3pPr>
              <a:defRPr spc="-20" baseline="0">
                <a:solidFill>
                  <a:schemeClr val="tx1"/>
                </a:solidFill>
              </a:defRPr>
            </a:lvl3pPr>
            <a:lvl4pPr>
              <a:defRPr spc="-20" baseline="0">
                <a:solidFill>
                  <a:schemeClr val="tx1"/>
                </a:solidFill>
              </a:defRPr>
            </a:lvl4pPr>
            <a:lvl5pPr>
              <a:defRPr spc="-20"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C16AA105-7DBD-9DF3-02C8-4B214942C574}"/>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9" name="Title Placeholder 1">
            <a:extLst>
              <a:ext uri="{FF2B5EF4-FFF2-40B4-BE49-F238E27FC236}">
                <a16:creationId xmlns:a16="http://schemas.microsoft.com/office/drawing/2014/main" id="{4FF79C2B-39DB-F0FC-1C09-C45F7AF4DFC4}"/>
              </a:ext>
            </a:extLst>
          </p:cNvPr>
          <p:cNvSpPr>
            <a:spLocks noGrp="1"/>
          </p:cNvSpPr>
          <p:nvPr>
            <p:ph type="title" hasCustomPrompt="1"/>
          </p:nvPr>
        </p:nvSpPr>
        <p:spPr>
          <a:xfrm>
            <a:off x="5157217" y="365760"/>
            <a:ext cx="5760720"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11" name="Text Placeholder 19">
            <a:extLst>
              <a:ext uri="{FF2B5EF4-FFF2-40B4-BE49-F238E27FC236}">
                <a16:creationId xmlns:a16="http://schemas.microsoft.com/office/drawing/2014/main" id="{B81A79C8-47D1-87B1-E39F-8BE75767B4AD}"/>
              </a:ext>
            </a:extLst>
          </p:cNvPr>
          <p:cNvSpPr>
            <a:spLocks noGrp="1"/>
          </p:cNvSpPr>
          <p:nvPr>
            <p:ph type="body" sz="quarter" idx="37" hasCustomPrompt="1"/>
          </p:nvPr>
        </p:nvSpPr>
        <p:spPr>
          <a:xfrm>
            <a:off x="5157217" y="822960"/>
            <a:ext cx="5760720" cy="596900"/>
          </a:xfrm>
        </p:spPr>
        <p:txBody>
          <a:bodyPr/>
          <a:lstStyle>
            <a:lvl1pPr marL="0" indent="0">
              <a:buNone/>
              <a:defRPr spc="-20" baseline="0">
                <a:solidFill>
                  <a:schemeClr val="tx1"/>
                </a:solidFill>
              </a:defRPr>
            </a:lvl1pPr>
          </a:lstStyle>
          <a:p>
            <a:pPr lvl="0"/>
            <a:r>
              <a:rPr lang="en-US"/>
              <a:t>Click to add subheading (optional)</a:t>
            </a:r>
          </a:p>
        </p:txBody>
      </p:sp>
      <p:pic>
        <p:nvPicPr>
          <p:cNvPr id="12" name="Picture 11" descr="Logo, company name&#10;&#10;AI-generated content may be incorrect.">
            <a:extLst>
              <a:ext uri="{FF2B5EF4-FFF2-40B4-BE49-F238E27FC236}">
                <a16:creationId xmlns:a16="http://schemas.microsoft.com/office/drawing/2014/main" id="{5802CF21-D793-E9E0-76EE-6C64625C2F8D}"/>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608576" y="347472"/>
            <a:ext cx="415981" cy="415981"/>
          </a:xfrm>
          <a:prstGeom prst="rect">
            <a:avLst/>
          </a:prstGeom>
        </p:spPr>
      </p:pic>
      <p:sp>
        <p:nvSpPr>
          <p:cNvPr id="15" name="Slide Number Placeholder 14">
            <a:extLst>
              <a:ext uri="{FF2B5EF4-FFF2-40B4-BE49-F238E27FC236}">
                <a16:creationId xmlns:a16="http://schemas.microsoft.com/office/drawing/2014/main" id="{47A82C0C-F619-67C1-0650-12EB4F6E4C92}"/>
              </a:ext>
            </a:extLst>
          </p:cNvPr>
          <p:cNvSpPr>
            <a:spLocks noGrp="1"/>
          </p:cNvSpPr>
          <p:nvPr>
            <p:ph type="sldNum" sz="quarter" idx="41"/>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897748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idea-with-support-text">
    <p:bg>
      <p:bgPr>
        <a:solidFill>
          <a:schemeClr val="bg1"/>
        </a:solidFill>
        <a:effectLst/>
      </p:bgPr>
    </p:bg>
    <p:spTree>
      <p:nvGrpSpPr>
        <p:cNvPr id="1" name=""/>
        <p:cNvGrpSpPr/>
        <p:nvPr/>
      </p:nvGrpSpPr>
      <p:grpSpPr>
        <a:xfrm>
          <a:off x="0" y="0"/>
          <a:ext cx="0" cy="0"/>
          <a:chOff x="0" y="0"/>
          <a:chExt cx="0" cy="0"/>
        </a:xfrm>
      </p:grpSpPr>
      <p:pic>
        <p:nvPicPr>
          <p:cNvPr id="3" name="Picture 2" descr="Logo, company name&#10;&#10;AI-generated content may be incorrect.">
            <a:extLst>
              <a:ext uri="{FF2B5EF4-FFF2-40B4-BE49-F238E27FC236}">
                <a16:creationId xmlns:a16="http://schemas.microsoft.com/office/drawing/2014/main" id="{D026C6A1-CA77-A75B-8DF4-FCBEBEF63B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32103" y="2365732"/>
            <a:ext cx="4496423" cy="4492268"/>
          </a:xfrm>
          <a:prstGeom prst="rect">
            <a:avLst/>
          </a:prstGeom>
        </p:spPr>
      </p:pic>
      <p:sp>
        <p:nvSpPr>
          <p:cNvPr id="2" name="Title 1">
            <a:extLst>
              <a:ext uri="{FF2B5EF4-FFF2-40B4-BE49-F238E27FC236}">
                <a16:creationId xmlns:a16="http://schemas.microsoft.com/office/drawing/2014/main" id="{A9355CF2-BE45-5D15-57AB-87A35BEE8890}"/>
              </a:ext>
            </a:extLst>
          </p:cNvPr>
          <p:cNvSpPr>
            <a:spLocks noGrp="1"/>
          </p:cNvSpPr>
          <p:nvPr>
            <p:ph type="title"/>
          </p:nvPr>
        </p:nvSpPr>
        <p:spPr>
          <a:xfrm>
            <a:off x="915923" y="775504"/>
            <a:ext cx="10003536" cy="2223125"/>
          </a:xfrm>
          <a:prstGeom prst="rect">
            <a:avLst/>
          </a:prstGeom>
        </p:spPr>
        <p:txBody>
          <a:bodyPr lIns="0" rIns="0" bIns="0" anchor="b">
            <a:noAutofit/>
          </a:bodyPr>
          <a:lstStyle>
            <a:lvl1pPr>
              <a:defRPr sz="4800">
                <a:solidFill>
                  <a:schemeClr val="tx1"/>
                </a:solidFill>
              </a:defRPr>
            </a:lvl1pPr>
          </a:lstStyle>
          <a:p>
            <a:r>
              <a:rPr lang="en-US"/>
              <a:t>Click to edit Master title style</a:t>
            </a:r>
          </a:p>
        </p:txBody>
      </p:sp>
      <p:sp>
        <p:nvSpPr>
          <p:cNvPr id="14" name="Text Placeholder 13">
            <a:extLst>
              <a:ext uri="{FF2B5EF4-FFF2-40B4-BE49-F238E27FC236}">
                <a16:creationId xmlns:a16="http://schemas.microsoft.com/office/drawing/2014/main" id="{96E38EC1-AABA-F606-16BC-2EE603502268}"/>
              </a:ext>
            </a:extLst>
          </p:cNvPr>
          <p:cNvSpPr>
            <a:spLocks noGrp="1"/>
          </p:cNvSpPr>
          <p:nvPr>
            <p:ph type="body" sz="quarter" idx="12" hasCustomPrompt="1"/>
          </p:nvPr>
        </p:nvSpPr>
        <p:spPr>
          <a:xfrm>
            <a:off x="914399" y="4121150"/>
            <a:ext cx="10003536" cy="1690335"/>
          </a:xfrm>
          <a:solidFill>
            <a:schemeClr val="tx2"/>
          </a:solidFill>
        </p:spPr>
        <p:txBody>
          <a:bodyPr wrap="square" lIns="548640" tIns="365760" rIns="548640" bIns="365760" anchor="ctr">
            <a:spAutoFit/>
          </a:bodyPr>
          <a:lstStyle>
            <a:lvl1pPr marL="0" indent="0">
              <a:lnSpc>
                <a:spcPct val="110000"/>
              </a:lnSpc>
              <a:buNone/>
              <a:defRPr sz="1900">
                <a:solidFill>
                  <a:schemeClr val="bg1"/>
                </a:solidFill>
              </a:defRPr>
            </a:lvl1pPr>
          </a:lstStyle>
          <a:p>
            <a:pPr lvl="0"/>
            <a:r>
              <a:rPr lang="en-US"/>
              <a:t>Click to add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Ineter</a:t>
            </a:r>
            <a:r>
              <a:rPr lang="en-US"/>
              <a:t> nec </a:t>
            </a:r>
            <a:r>
              <a:rPr lang="en-US" err="1"/>
              <a:t>odio</a:t>
            </a:r>
            <a:r>
              <a:rPr lang="en-US"/>
              <a:t>. </a:t>
            </a:r>
            <a:r>
              <a:rPr lang="en-US" err="1"/>
              <a:t>Praesent</a:t>
            </a:r>
            <a:r>
              <a:rPr lang="en-US"/>
              <a:t> </a:t>
            </a:r>
            <a:r>
              <a:rPr lang="en-US" err="1"/>
              <a:t>suspendisse</a:t>
            </a:r>
            <a:r>
              <a:rPr lang="en-US"/>
              <a:t> </a:t>
            </a:r>
            <a:r>
              <a:rPr lang="en-US" err="1"/>
              <a:t>laoreet</a:t>
            </a:r>
            <a:r>
              <a:rPr lang="en-US"/>
              <a:t> </a:t>
            </a:r>
            <a:r>
              <a:rPr lang="en-US" err="1"/>
              <a:t>purus</a:t>
            </a:r>
            <a:r>
              <a:rPr lang="en-US"/>
              <a:t> et </a:t>
            </a:r>
            <a:r>
              <a:rPr lang="en-US" err="1"/>
              <a:t>enim</a:t>
            </a:r>
            <a:r>
              <a:rPr lang="en-US"/>
              <a:t> auctor, vel </a:t>
            </a:r>
            <a:r>
              <a:rPr lang="en-US" err="1"/>
              <a:t>interdum</a:t>
            </a:r>
            <a:r>
              <a:rPr lang="en-US"/>
              <a:t> </a:t>
            </a:r>
            <a:r>
              <a:rPr lang="en-US" err="1"/>
              <a:t>justo</a:t>
            </a:r>
            <a:r>
              <a:rPr lang="en-US"/>
              <a:t> </a:t>
            </a:r>
            <a:r>
              <a:rPr lang="en-US" err="1"/>
              <a:t>tincidunt</a:t>
            </a:r>
            <a:r>
              <a:rPr lang="en-US"/>
              <a:t>. Donec </a:t>
            </a:r>
            <a:r>
              <a:rPr lang="en-US" err="1"/>
              <a:t>eleifend</a:t>
            </a:r>
            <a:r>
              <a:rPr lang="en-US"/>
              <a:t> </a:t>
            </a:r>
            <a:r>
              <a:rPr lang="en-US" err="1"/>
              <a:t>orci</a:t>
            </a:r>
            <a:r>
              <a:rPr lang="en-US"/>
              <a:t> non </a:t>
            </a:r>
            <a:r>
              <a:rPr lang="en-US" err="1"/>
              <a:t>porttitor</a:t>
            </a:r>
            <a:r>
              <a:rPr lang="en-US"/>
              <a:t> </a:t>
            </a:r>
            <a:r>
              <a:rPr lang="en-US" err="1"/>
              <a:t>scelerisque</a:t>
            </a:r>
            <a:r>
              <a:rPr lang="en-US"/>
              <a:t>.</a:t>
            </a:r>
          </a:p>
        </p:txBody>
      </p:sp>
      <p:sp>
        <p:nvSpPr>
          <p:cNvPr id="5" name="Text Placeholder 5">
            <a:extLst>
              <a:ext uri="{FF2B5EF4-FFF2-40B4-BE49-F238E27FC236}">
                <a16:creationId xmlns:a16="http://schemas.microsoft.com/office/drawing/2014/main" id="{E65BE62F-E256-0F4F-4A42-36112DA34705}"/>
              </a:ext>
            </a:extLst>
          </p:cNvPr>
          <p:cNvSpPr>
            <a:spLocks noGrp="1"/>
          </p:cNvSpPr>
          <p:nvPr>
            <p:ph type="body" sz="quarter" idx="13"/>
          </p:nvPr>
        </p:nvSpPr>
        <p:spPr>
          <a:xfrm>
            <a:off x="914399" y="2998629"/>
            <a:ext cx="10003536" cy="1122521"/>
          </a:xfrm>
        </p:spPr>
        <p:txBody>
          <a:bodyPr anchor="ctr">
            <a:noAutofit/>
          </a:bodyPr>
          <a:lstStyle>
            <a:lvl1pPr marL="0" indent="0" algn="l">
              <a:buNone/>
              <a:defRPr sz="2400">
                <a:solidFill>
                  <a:schemeClr val="tx1"/>
                </a:solidFill>
              </a:defRPr>
            </a:lvl1pPr>
            <a:lvl2pPr>
              <a:defRPr sz="1400"/>
            </a:lvl2pPr>
            <a:lvl3pPr>
              <a:defRPr sz="1400"/>
            </a:lvl3pPr>
            <a:lvl4pPr>
              <a:defRPr sz="1400"/>
            </a:lvl4pPr>
            <a:lvl5pPr>
              <a:defRPr sz="1400"/>
            </a:lvl5pPr>
          </a:lstStyle>
          <a:p>
            <a:pPr lvl="0"/>
            <a:r>
              <a:rPr lang="en-US"/>
              <a:t>Click to edit Master text styles</a:t>
            </a:r>
          </a:p>
        </p:txBody>
      </p:sp>
      <p:pic>
        <p:nvPicPr>
          <p:cNvPr id="12" name="Picture 11">
            <a:extLst>
              <a:ext uri="{FF2B5EF4-FFF2-40B4-BE49-F238E27FC236}">
                <a16:creationId xmlns:a16="http://schemas.microsoft.com/office/drawing/2014/main" id="{9344B288-869E-FEF3-B2A3-570667173895}"/>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pic>
        <p:nvPicPr>
          <p:cNvPr id="15" name="Picture 14" descr="Logo, company name&#10;&#10;AI-generated content may be incorrect.">
            <a:extLst>
              <a:ext uri="{FF2B5EF4-FFF2-40B4-BE49-F238E27FC236}">
                <a16:creationId xmlns:a16="http://schemas.microsoft.com/office/drawing/2014/main" id="{F42FD863-F4B6-B6D1-BAFB-D52DC4E044F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9" name="Rectangle 18">
            <a:extLst>
              <a:ext uri="{FF2B5EF4-FFF2-40B4-BE49-F238E27FC236}">
                <a16:creationId xmlns:a16="http://schemas.microsoft.com/office/drawing/2014/main" id="{9B2EEDEF-8C67-0FEE-7A5A-F9872906BB70}"/>
              </a:ext>
            </a:extLst>
          </p:cNvPr>
          <p:cNvSpPr/>
          <p:nvPr userDrawn="1"/>
        </p:nvSpPr>
        <p:spPr>
          <a:xfrm rot="10800000">
            <a:off x="912875" y="3123596"/>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ate Placeholder 7">
            <a:extLst>
              <a:ext uri="{FF2B5EF4-FFF2-40B4-BE49-F238E27FC236}">
                <a16:creationId xmlns:a16="http://schemas.microsoft.com/office/drawing/2014/main" id="{B413611B-0AEB-E25E-602A-8BA07E7C7F37}"/>
              </a:ext>
            </a:extLst>
          </p:cNvPr>
          <p:cNvSpPr>
            <a:spLocks noGrp="1"/>
          </p:cNvSpPr>
          <p:nvPr>
            <p:ph type="dt" sz="half" idx="14"/>
          </p:nvPr>
        </p:nvSpPr>
        <p:spPr/>
        <p:txBody>
          <a:bodyPr/>
          <a:lstStyle/>
          <a:p>
            <a:pPr>
              <a:defRPr/>
            </a:pPr>
            <a:fld id="{2D33B04F-5D43-F748-9BEF-D5C038B77991}" type="datetime1">
              <a:rPr lang="en-US" smtClean="0"/>
              <a:t>7/27/2026</a:t>
            </a:fld>
            <a:endParaRPr lang="en-US"/>
          </a:p>
        </p:txBody>
      </p:sp>
      <p:sp>
        <p:nvSpPr>
          <p:cNvPr id="9" name="Footer Placeholder 8">
            <a:extLst>
              <a:ext uri="{FF2B5EF4-FFF2-40B4-BE49-F238E27FC236}">
                <a16:creationId xmlns:a16="http://schemas.microsoft.com/office/drawing/2014/main" id="{AF78E56C-649B-84D7-883E-399BED309F99}"/>
              </a:ext>
            </a:extLst>
          </p:cNvPr>
          <p:cNvSpPr>
            <a:spLocks noGrp="1"/>
          </p:cNvSpPr>
          <p:nvPr>
            <p:ph type="ftr" sz="quarter" idx="15"/>
          </p:nvPr>
        </p:nvSpPr>
        <p:spPr/>
        <p:txBody>
          <a:bodyPr/>
          <a:lstStyle/>
          <a:p>
            <a:pPr>
              <a:defRPr/>
            </a:pPr>
            <a:r>
              <a:rPr lang="en-US"/>
              <a:t>Presenter Name | Presentation Title or Meeting Title</a:t>
            </a:r>
          </a:p>
        </p:txBody>
      </p:sp>
      <p:sp>
        <p:nvSpPr>
          <p:cNvPr id="10" name="Slide Number Placeholder 9">
            <a:extLst>
              <a:ext uri="{FF2B5EF4-FFF2-40B4-BE49-F238E27FC236}">
                <a16:creationId xmlns:a16="http://schemas.microsoft.com/office/drawing/2014/main" id="{24FCBB44-51F9-6FA3-085E-EB9F2164541C}"/>
              </a:ext>
            </a:extLst>
          </p:cNvPr>
          <p:cNvSpPr>
            <a:spLocks noGrp="1"/>
          </p:cNvSpPr>
          <p:nvPr>
            <p:ph type="sldNum" sz="quarter" idx="16"/>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3942692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ideas-with-photo">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6A6E3EA-A830-B168-79DF-164310C3A5B5}"/>
              </a:ext>
            </a:extLst>
          </p:cNvPr>
          <p:cNvSpPr>
            <a:spLocks noGrp="1"/>
          </p:cNvSpPr>
          <p:nvPr>
            <p:ph type="body" sz="quarter" idx="11"/>
          </p:nvPr>
        </p:nvSpPr>
        <p:spPr>
          <a:xfrm>
            <a:off x="914400" y="1873983"/>
            <a:ext cx="4791456"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4" name="Text Placeholder 13">
            <a:extLst>
              <a:ext uri="{FF2B5EF4-FFF2-40B4-BE49-F238E27FC236}">
                <a16:creationId xmlns:a16="http://schemas.microsoft.com/office/drawing/2014/main" id="{96E38EC1-AABA-F606-16BC-2EE603502268}"/>
              </a:ext>
            </a:extLst>
          </p:cNvPr>
          <p:cNvSpPr>
            <a:spLocks noGrp="1"/>
          </p:cNvSpPr>
          <p:nvPr>
            <p:ph type="body" sz="quarter" idx="12"/>
          </p:nvPr>
        </p:nvSpPr>
        <p:spPr>
          <a:xfrm>
            <a:off x="914400" y="2543085"/>
            <a:ext cx="4791456" cy="1197864"/>
          </a:xfrm>
          <a:noFill/>
          <a:ln>
            <a:noFill/>
          </a:ln>
        </p:spPr>
        <p:txBody>
          <a:bodyPr lIns="274320" tIns="0" rIns="0" bIns="0" anchor="t" anchorCtr="0">
            <a:noAutofit/>
          </a:bodyPr>
          <a:lstStyle>
            <a:lvl1pPr marL="0" indent="0">
              <a:lnSpc>
                <a:spcPct val="100000"/>
              </a:lnSpc>
              <a:buNone/>
              <a:defRPr sz="1900">
                <a:solidFill>
                  <a:schemeClr val="tx1"/>
                </a:solidFill>
              </a:defRPr>
            </a:lvl1pPr>
          </a:lstStyle>
          <a:p>
            <a:pPr lvl="0"/>
            <a:r>
              <a:rPr lang="en-US"/>
              <a:t>Click to edit Master text styles</a:t>
            </a:r>
          </a:p>
        </p:txBody>
      </p:sp>
      <p:sp>
        <p:nvSpPr>
          <p:cNvPr id="6" name="Picture Placeholder 5">
            <a:extLst>
              <a:ext uri="{FF2B5EF4-FFF2-40B4-BE49-F238E27FC236}">
                <a16:creationId xmlns:a16="http://schemas.microsoft.com/office/drawing/2014/main" id="{23C11AC4-3132-DF00-E861-4EC706C3EB2E}"/>
              </a:ext>
            </a:extLst>
          </p:cNvPr>
          <p:cNvSpPr>
            <a:spLocks noGrp="1"/>
          </p:cNvSpPr>
          <p:nvPr>
            <p:ph type="pic" sz="quarter" idx="15" hasCustomPrompt="1"/>
          </p:nvPr>
        </p:nvSpPr>
        <p:spPr>
          <a:xfrm>
            <a:off x="0" y="4105656"/>
            <a:ext cx="11830050" cy="2752344"/>
          </a:xfrm>
          <a:solidFill>
            <a:srgbClr val="C3CAD1"/>
          </a:solidFill>
          <a:ln>
            <a:noFill/>
          </a:ln>
        </p:spPr>
        <p:txBody>
          <a:bodyPr tIns="1645920" anchor="t"/>
          <a:lstStyle>
            <a:lvl1pPr marL="0" indent="0" algn="ctr">
              <a:buNone/>
              <a:defRPr>
                <a:solidFill>
                  <a:schemeClr val="bg1">
                    <a:lumMod val="65000"/>
                  </a:schemeClr>
                </a:solidFill>
              </a:defRPr>
            </a:lvl1pPr>
          </a:lstStyle>
          <a:p>
            <a:r>
              <a:rPr lang="en-US"/>
              <a:t>Click icon to add image</a:t>
            </a:r>
          </a:p>
        </p:txBody>
      </p:sp>
      <p:sp>
        <p:nvSpPr>
          <p:cNvPr id="3" name="Text Placeholder 13">
            <a:extLst>
              <a:ext uri="{FF2B5EF4-FFF2-40B4-BE49-F238E27FC236}">
                <a16:creationId xmlns:a16="http://schemas.microsoft.com/office/drawing/2014/main" id="{825B179B-754F-E075-416F-58FDF815CA23}"/>
              </a:ext>
            </a:extLst>
          </p:cNvPr>
          <p:cNvSpPr>
            <a:spLocks noGrp="1"/>
          </p:cNvSpPr>
          <p:nvPr>
            <p:ph type="body" sz="quarter" idx="24" hasCustomPrompt="1"/>
          </p:nvPr>
        </p:nvSpPr>
        <p:spPr>
          <a:xfrm>
            <a:off x="0" y="6400799"/>
            <a:ext cx="11529391" cy="457201"/>
          </a:xfrm>
          <a:noFill/>
          <a:ln>
            <a:noFill/>
          </a:ln>
        </p:spPr>
        <p:txBody>
          <a:bodyPr lIns="182880" tIns="0" rIns="182880" bIns="137160" anchor="b" anchorCtr="0">
            <a:noAutofit/>
          </a:bodyPr>
          <a:lstStyle>
            <a:lvl1pPr marL="0" indent="0">
              <a:lnSpc>
                <a:spcPct val="110000"/>
              </a:lnSpc>
              <a:buNone/>
              <a:defRPr sz="1200">
                <a:solidFill>
                  <a:schemeClr val="bg1"/>
                </a:solidFill>
              </a:defRPr>
            </a:lvl1pPr>
          </a:lstStyle>
          <a:p>
            <a:pPr lvl="0"/>
            <a:r>
              <a:rPr lang="en-US"/>
              <a:t>Click to add optional caption</a:t>
            </a:r>
          </a:p>
        </p:txBody>
      </p:sp>
      <p:sp>
        <p:nvSpPr>
          <p:cNvPr id="4" name="Rectangle 3">
            <a:extLst>
              <a:ext uri="{FF2B5EF4-FFF2-40B4-BE49-F238E27FC236}">
                <a16:creationId xmlns:a16="http://schemas.microsoft.com/office/drawing/2014/main" id="{1F14AD5D-B2B5-2D86-5607-F93500D5A829}"/>
              </a:ext>
            </a:extLst>
          </p:cNvPr>
          <p:cNvSpPr/>
          <p:nvPr userDrawn="1"/>
        </p:nvSpPr>
        <p:spPr>
          <a:xfrm rot="16200000">
            <a:off x="466342" y="2294872"/>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BB44406A-7064-09CD-0D32-B50A4C2A471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16" name="Text Placeholder 19">
            <a:extLst>
              <a:ext uri="{FF2B5EF4-FFF2-40B4-BE49-F238E27FC236}">
                <a16:creationId xmlns:a16="http://schemas.microsoft.com/office/drawing/2014/main" id="{B1451569-253C-B587-A86F-4D190EF1B246}"/>
              </a:ext>
            </a:extLst>
          </p:cNvPr>
          <p:cNvSpPr>
            <a:spLocks noGrp="1"/>
          </p:cNvSpPr>
          <p:nvPr>
            <p:ph type="body" sz="quarter" idx="37" hasCustomPrompt="1"/>
          </p:nvPr>
        </p:nvSpPr>
        <p:spPr>
          <a:xfrm>
            <a:off x="914399" y="820351"/>
            <a:ext cx="9994393" cy="596900"/>
          </a:xfrm>
        </p:spPr>
        <p:txBody>
          <a:bodyPr/>
          <a:lstStyle>
            <a:lvl1pPr marL="0" indent="0">
              <a:buNone/>
              <a:defRPr spc="-20" baseline="0">
                <a:solidFill>
                  <a:schemeClr val="tx1"/>
                </a:solidFill>
              </a:defRPr>
            </a:lvl1pPr>
          </a:lstStyle>
          <a:p>
            <a:pPr lvl="0"/>
            <a:r>
              <a:rPr lang="en-US"/>
              <a:t>Click to add subheading (optional)</a:t>
            </a:r>
          </a:p>
        </p:txBody>
      </p:sp>
      <p:pic>
        <p:nvPicPr>
          <p:cNvPr id="17" name="Picture 16" descr="Logo, company name&#10;&#10;AI-generated content may be incorrect.">
            <a:extLst>
              <a:ext uri="{FF2B5EF4-FFF2-40B4-BE49-F238E27FC236}">
                <a16:creationId xmlns:a16="http://schemas.microsoft.com/office/drawing/2014/main" id="{809A0A5D-5886-4562-448A-83FC8512DCB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8" name="Title Placeholder 1">
            <a:extLst>
              <a:ext uri="{FF2B5EF4-FFF2-40B4-BE49-F238E27FC236}">
                <a16:creationId xmlns:a16="http://schemas.microsoft.com/office/drawing/2014/main" id="{B38B5940-D626-697E-1DE2-483ADD73F42E}"/>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23" name="Text Placeholder 11">
            <a:extLst>
              <a:ext uri="{FF2B5EF4-FFF2-40B4-BE49-F238E27FC236}">
                <a16:creationId xmlns:a16="http://schemas.microsoft.com/office/drawing/2014/main" id="{5550671B-40D3-6B53-A651-02217D09EBC7}"/>
              </a:ext>
            </a:extLst>
          </p:cNvPr>
          <p:cNvSpPr>
            <a:spLocks noGrp="1"/>
          </p:cNvSpPr>
          <p:nvPr>
            <p:ph type="body" sz="quarter" idx="38"/>
          </p:nvPr>
        </p:nvSpPr>
        <p:spPr>
          <a:xfrm>
            <a:off x="6117335" y="1873983"/>
            <a:ext cx="4791456"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24" name="Text Placeholder 13">
            <a:extLst>
              <a:ext uri="{FF2B5EF4-FFF2-40B4-BE49-F238E27FC236}">
                <a16:creationId xmlns:a16="http://schemas.microsoft.com/office/drawing/2014/main" id="{57650E2F-D63F-64A0-264F-AB6835C74839}"/>
              </a:ext>
            </a:extLst>
          </p:cNvPr>
          <p:cNvSpPr>
            <a:spLocks noGrp="1"/>
          </p:cNvSpPr>
          <p:nvPr>
            <p:ph type="body" sz="quarter" idx="39"/>
          </p:nvPr>
        </p:nvSpPr>
        <p:spPr>
          <a:xfrm>
            <a:off x="6117335" y="2543085"/>
            <a:ext cx="4791456" cy="1197864"/>
          </a:xfrm>
          <a:noFill/>
          <a:ln>
            <a:noFill/>
          </a:ln>
        </p:spPr>
        <p:txBody>
          <a:bodyPr lIns="274320" tIns="0" rIns="0" bIns="0" anchor="t" anchorCtr="0">
            <a:noAutofit/>
          </a:bodyPr>
          <a:lstStyle>
            <a:lvl1pPr marL="0" indent="0">
              <a:lnSpc>
                <a:spcPct val="100000"/>
              </a:lnSpc>
              <a:buNone/>
              <a:defRPr sz="1900">
                <a:solidFill>
                  <a:schemeClr val="tx1"/>
                </a:solidFill>
              </a:defRPr>
            </a:lvl1pPr>
          </a:lstStyle>
          <a:p>
            <a:pPr lvl="0"/>
            <a:r>
              <a:rPr lang="en-US"/>
              <a:t>Click to edit Master text styles</a:t>
            </a:r>
          </a:p>
        </p:txBody>
      </p:sp>
      <p:sp>
        <p:nvSpPr>
          <p:cNvPr id="25" name="Rectangle 24">
            <a:extLst>
              <a:ext uri="{FF2B5EF4-FFF2-40B4-BE49-F238E27FC236}">
                <a16:creationId xmlns:a16="http://schemas.microsoft.com/office/drawing/2014/main" id="{0368FBFD-4E2A-68B9-526C-938F5B7C839F}"/>
              </a:ext>
            </a:extLst>
          </p:cNvPr>
          <p:cNvSpPr/>
          <p:nvPr userDrawn="1"/>
        </p:nvSpPr>
        <p:spPr>
          <a:xfrm rot="16200000">
            <a:off x="5669277" y="2294872"/>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45474D73-F9BE-8323-9710-2D943D074AA7}"/>
              </a:ext>
            </a:extLst>
          </p:cNvPr>
          <p:cNvSpPr>
            <a:spLocks noGrp="1"/>
          </p:cNvSpPr>
          <p:nvPr>
            <p:ph type="sldNum" sz="quarter" idx="42"/>
          </p:nvPr>
        </p:nvSpPr>
        <p:spPr>
          <a:xfrm>
            <a:off x="11830050" y="6356350"/>
            <a:ext cx="358919" cy="365125"/>
          </a:xfrm>
          <a:prstGeom prst="rect">
            <a:avLst/>
          </a:prstGeom>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2734894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ideas-with-photo">
    <p:bg>
      <p:bgPr>
        <a:solidFill>
          <a:schemeClr val="bg1"/>
        </a:solidFill>
        <a:effectLst/>
      </p:bgPr>
    </p:bg>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E73DE767-6E27-2F6D-9DFB-476DFBA08AC4}"/>
              </a:ext>
            </a:extLst>
          </p:cNvPr>
          <p:cNvSpPr>
            <a:spLocks noGrp="1"/>
          </p:cNvSpPr>
          <p:nvPr>
            <p:ph type="pic" sz="quarter" idx="25" hasCustomPrompt="1"/>
          </p:nvPr>
        </p:nvSpPr>
        <p:spPr>
          <a:xfrm>
            <a:off x="8378952" y="0"/>
            <a:ext cx="3447288" cy="6858001"/>
          </a:xfrm>
          <a:prstGeom prst="rect">
            <a:avLst/>
          </a:prstGeom>
          <a:solidFill>
            <a:srgbClr val="C3CAD1"/>
          </a:solidFill>
          <a:ln>
            <a:noFill/>
          </a:ln>
        </p:spPr>
        <p:txBody>
          <a:bodyPr lIns="457200" tIns="3657600" anchor="t"/>
          <a:lstStyle>
            <a:lvl1pPr marL="0" indent="0" algn="ctr">
              <a:buNone/>
              <a:defRPr>
                <a:solidFill>
                  <a:schemeClr val="bg1">
                    <a:lumMod val="65000"/>
                  </a:schemeClr>
                </a:solidFill>
              </a:defRPr>
            </a:lvl1pPr>
          </a:lstStyle>
          <a:p>
            <a:r>
              <a:rPr lang="en-US"/>
              <a:t>Click icon to add image</a:t>
            </a:r>
          </a:p>
        </p:txBody>
      </p:sp>
      <p:sp>
        <p:nvSpPr>
          <p:cNvPr id="3" name="Text Placeholder 13">
            <a:extLst>
              <a:ext uri="{FF2B5EF4-FFF2-40B4-BE49-F238E27FC236}">
                <a16:creationId xmlns:a16="http://schemas.microsoft.com/office/drawing/2014/main" id="{562FBDD1-DD88-5129-A1B4-F8213B472B85}"/>
              </a:ext>
            </a:extLst>
          </p:cNvPr>
          <p:cNvSpPr>
            <a:spLocks noGrp="1"/>
          </p:cNvSpPr>
          <p:nvPr>
            <p:ph type="body" sz="quarter" idx="24" hasCustomPrompt="1"/>
          </p:nvPr>
        </p:nvSpPr>
        <p:spPr>
          <a:xfrm>
            <a:off x="8740140" y="6251713"/>
            <a:ext cx="2724912" cy="606288"/>
          </a:xfrm>
          <a:noFill/>
          <a:ln>
            <a:noFill/>
          </a:ln>
        </p:spPr>
        <p:txBody>
          <a:bodyPr lIns="182880" tIns="0" rIns="182880" bIns="137160" anchor="b" anchorCtr="0">
            <a:noAutofit/>
          </a:bodyPr>
          <a:lstStyle>
            <a:lvl1pPr marL="0" indent="0" algn="r">
              <a:lnSpc>
                <a:spcPct val="110000"/>
              </a:lnSpc>
              <a:buNone/>
              <a:defRPr sz="1200">
                <a:solidFill>
                  <a:schemeClr val="bg1"/>
                </a:solidFill>
              </a:defRPr>
            </a:lvl1pPr>
          </a:lstStyle>
          <a:p>
            <a:pPr lvl="0"/>
            <a:r>
              <a:rPr lang="en-US"/>
              <a:t>Click to add optional caption</a:t>
            </a:r>
          </a:p>
        </p:txBody>
      </p:sp>
      <p:pic>
        <p:nvPicPr>
          <p:cNvPr id="10" name="Picture 9">
            <a:extLst>
              <a:ext uri="{FF2B5EF4-FFF2-40B4-BE49-F238E27FC236}">
                <a16:creationId xmlns:a16="http://schemas.microsoft.com/office/drawing/2014/main" id="{9F0A7BBE-ABB8-C2EC-5680-6576FD9F3FC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pic>
        <p:nvPicPr>
          <p:cNvPr id="12" name="Picture 11" descr="Logo, company name&#10;&#10;AI-generated content may be incorrect.">
            <a:extLst>
              <a:ext uri="{FF2B5EF4-FFF2-40B4-BE49-F238E27FC236}">
                <a16:creationId xmlns:a16="http://schemas.microsoft.com/office/drawing/2014/main" id="{A20E4B7D-A2F4-E2C0-B651-BA709ADA79E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3" name="Title Placeholder 1">
            <a:extLst>
              <a:ext uri="{FF2B5EF4-FFF2-40B4-BE49-F238E27FC236}">
                <a16:creationId xmlns:a16="http://schemas.microsoft.com/office/drawing/2014/main" id="{A5343729-79AD-1ED6-768D-6A792503B323}"/>
              </a:ext>
            </a:extLst>
          </p:cNvPr>
          <p:cNvSpPr>
            <a:spLocks noGrp="1"/>
          </p:cNvSpPr>
          <p:nvPr>
            <p:ph type="title" hasCustomPrompt="1"/>
          </p:nvPr>
        </p:nvSpPr>
        <p:spPr>
          <a:xfrm>
            <a:off x="914398" y="365760"/>
            <a:ext cx="6532561"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14" name="Text Placeholder 19">
            <a:extLst>
              <a:ext uri="{FF2B5EF4-FFF2-40B4-BE49-F238E27FC236}">
                <a16:creationId xmlns:a16="http://schemas.microsoft.com/office/drawing/2014/main" id="{7A6A44F0-F202-67D2-AA06-2C6B93FCC065}"/>
              </a:ext>
            </a:extLst>
          </p:cNvPr>
          <p:cNvSpPr>
            <a:spLocks noGrp="1"/>
          </p:cNvSpPr>
          <p:nvPr>
            <p:ph type="body" sz="quarter" idx="37" hasCustomPrompt="1"/>
          </p:nvPr>
        </p:nvSpPr>
        <p:spPr>
          <a:xfrm>
            <a:off x="914400" y="820351"/>
            <a:ext cx="6532560" cy="596900"/>
          </a:xfrm>
        </p:spPr>
        <p:txBody>
          <a:bodyPr/>
          <a:lstStyle>
            <a:lvl1pPr marL="0" indent="0">
              <a:buNone/>
              <a:defRPr spc="-20" baseline="0">
                <a:solidFill>
                  <a:schemeClr val="tx1"/>
                </a:solidFill>
              </a:defRPr>
            </a:lvl1pPr>
          </a:lstStyle>
          <a:p>
            <a:pPr lvl="0"/>
            <a:r>
              <a:rPr lang="en-US"/>
              <a:t>Click to add subheading (optional)</a:t>
            </a:r>
          </a:p>
        </p:txBody>
      </p:sp>
      <p:sp>
        <p:nvSpPr>
          <p:cNvPr id="39" name="Text Placeholder 11">
            <a:extLst>
              <a:ext uri="{FF2B5EF4-FFF2-40B4-BE49-F238E27FC236}">
                <a16:creationId xmlns:a16="http://schemas.microsoft.com/office/drawing/2014/main" id="{18B7F31E-5DA9-AE9E-946C-DBEDE553E35E}"/>
              </a:ext>
            </a:extLst>
          </p:cNvPr>
          <p:cNvSpPr>
            <a:spLocks noGrp="1"/>
          </p:cNvSpPr>
          <p:nvPr>
            <p:ph type="body" sz="quarter" idx="41"/>
          </p:nvPr>
        </p:nvSpPr>
        <p:spPr>
          <a:xfrm>
            <a:off x="914398" y="1874670"/>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40" name="Text Placeholder 13">
            <a:extLst>
              <a:ext uri="{FF2B5EF4-FFF2-40B4-BE49-F238E27FC236}">
                <a16:creationId xmlns:a16="http://schemas.microsoft.com/office/drawing/2014/main" id="{E2CB8A18-7CC3-DC44-09AA-C5930608CB79}"/>
              </a:ext>
            </a:extLst>
          </p:cNvPr>
          <p:cNvSpPr>
            <a:spLocks noGrp="1"/>
          </p:cNvSpPr>
          <p:nvPr>
            <p:ph type="body" sz="quarter" idx="48"/>
          </p:nvPr>
        </p:nvSpPr>
        <p:spPr>
          <a:xfrm>
            <a:off x="914398" y="2543772"/>
            <a:ext cx="3070730" cy="1380744"/>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41" name="Rectangle 40">
            <a:extLst>
              <a:ext uri="{FF2B5EF4-FFF2-40B4-BE49-F238E27FC236}">
                <a16:creationId xmlns:a16="http://schemas.microsoft.com/office/drawing/2014/main" id="{C8724181-2302-5B6D-8D9A-0FDFFA0EAC2A}"/>
              </a:ext>
            </a:extLst>
          </p:cNvPr>
          <p:cNvSpPr/>
          <p:nvPr userDrawn="1"/>
        </p:nvSpPr>
        <p:spPr>
          <a:xfrm rot="16200000">
            <a:off x="462533" y="2309010"/>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11">
            <a:extLst>
              <a:ext uri="{FF2B5EF4-FFF2-40B4-BE49-F238E27FC236}">
                <a16:creationId xmlns:a16="http://schemas.microsoft.com/office/drawing/2014/main" id="{E8C39114-AC4E-397F-2083-2D7D594E888D}"/>
              </a:ext>
            </a:extLst>
          </p:cNvPr>
          <p:cNvSpPr>
            <a:spLocks noGrp="1"/>
          </p:cNvSpPr>
          <p:nvPr>
            <p:ph type="body" sz="quarter" idx="51"/>
          </p:nvPr>
        </p:nvSpPr>
        <p:spPr>
          <a:xfrm>
            <a:off x="4376229" y="1880783"/>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43" name="Text Placeholder 13">
            <a:extLst>
              <a:ext uri="{FF2B5EF4-FFF2-40B4-BE49-F238E27FC236}">
                <a16:creationId xmlns:a16="http://schemas.microsoft.com/office/drawing/2014/main" id="{E47A550C-93F7-8A24-C26C-808BEFCFC577}"/>
              </a:ext>
            </a:extLst>
          </p:cNvPr>
          <p:cNvSpPr>
            <a:spLocks noGrp="1"/>
          </p:cNvSpPr>
          <p:nvPr>
            <p:ph type="body" sz="quarter" idx="52"/>
          </p:nvPr>
        </p:nvSpPr>
        <p:spPr>
          <a:xfrm>
            <a:off x="4376229" y="2549885"/>
            <a:ext cx="3070730" cy="1380744"/>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44" name="Rectangle 43">
            <a:extLst>
              <a:ext uri="{FF2B5EF4-FFF2-40B4-BE49-F238E27FC236}">
                <a16:creationId xmlns:a16="http://schemas.microsoft.com/office/drawing/2014/main" id="{F2D36219-087B-419B-9E96-63D476258513}"/>
              </a:ext>
            </a:extLst>
          </p:cNvPr>
          <p:cNvSpPr/>
          <p:nvPr userDrawn="1"/>
        </p:nvSpPr>
        <p:spPr>
          <a:xfrm rot="16200000">
            <a:off x="3924364" y="2315123"/>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11">
            <a:extLst>
              <a:ext uri="{FF2B5EF4-FFF2-40B4-BE49-F238E27FC236}">
                <a16:creationId xmlns:a16="http://schemas.microsoft.com/office/drawing/2014/main" id="{6096CCA3-6EF5-DABE-B6E8-DC02967800A7}"/>
              </a:ext>
            </a:extLst>
          </p:cNvPr>
          <p:cNvSpPr>
            <a:spLocks noGrp="1"/>
          </p:cNvSpPr>
          <p:nvPr>
            <p:ph type="body" sz="quarter" idx="53"/>
          </p:nvPr>
        </p:nvSpPr>
        <p:spPr>
          <a:xfrm>
            <a:off x="914398" y="4318318"/>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46" name="Text Placeholder 13">
            <a:extLst>
              <a:ext uri="{FF2B5EF4-FFF2-40B4-BE49-F238E27FC236}">
                <a16:creationId xmlns:a16="http://schemas.microsoft.com/office/drawing/2014/main" id="{1F561A6E-CA30-68DE-C30C-E3D04D574F82}"/>
              </a:ext>
            </a:extLst>
          </p:cNvPr>
          <p:cNvSpPr>
            <a:spLocks noGrp="1"/>
          </p:cNvSpPr>
          <p:nvPr>
            <p:ph type="body" sz="quarter" idx="54"/>
          </p:nvPr>
        </p:nvSpPr>
        <p:spPr>
          <a:xfrm>
            <a:off x="914398" y="4987420"/>
            <a:ext cx="3070730" cy="1362817"/>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47" name="Rectangle 46">
            <a:extLst>
              <a:ext uri="{FF2B5EF4-FFF2-40B4-BE49-F238E27FC236}">
                <a16:creationId xmlns:a16="http://schemas.microsoft.com/office/drawing/2014/main" id="{8393A29F-FA2C-9EBB-AEC6-3930FE314D14}"/>
              </a:ext>
            </a:extLst>
          </p:cNvPr>
          <p:cNvSpPr/>
          <p:nvPr userDrawn="1"/>
        </p:nvSpPr>
        <p:spPr>
          <a:xfrm rot="16200000">
            <a:off x="462533" y="4752658"/>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 Placeholder 11">
            <a:extLst>
              <a:ext uri="{FF2B5EF4-FFF2-40B4-BE49-F238E27FC236}">
                <a16:creationId xmlns:a16="http://schemas.microsoft.com/office/drawing/2014/main" id="{D6464A17-58FF-1CEF-5B44-C332EEA11FA9}"/>
              </a:ext>
            </a:extLst>
          </p:cNvPr>
          <p:cNvSpPr>
            <a:spLocks noGrp="1"/>
          </p:cNvSpPr>
          <p:nvPr>
            <p:ph type="body" sz="quarter" idx="57"/>
          </p:nvPr>
        </p:nvSpPr>
        <p:spPr>
          <a:xfrm>
            <a:off x="4376229" y="4324431"/>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49" name="Text Placeholder 13">
            <a:extLst>
              <a:ext uri="{FF2B5EF4-FFF2-40B4-BE49-F238E27FC236}">
                <a16:creationId xmlns:a16="http://schemas.microsoft.com/office/drawing/2014/main" id="{8E44891D-B952-10F7-E744-374B1A1B2307}"/>
              </a:ext>
            </a:extLst>
          </p:cNvPr>
          <p:cNvSpPr>
            <a:spLocks noGrp="1"/>
          </p:cNvSpPr>
          <p:nvPr>
            <p:ph type="body" sz="quarter" idx="58"/>
          </p:nvPr>
        </p:nvSpPr>
        <p:spPr>
          <a:xfrm>
            <a:off x="4376229" y="4993533"/>
            <a:ext cx="3070730" cy="1362817"/>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50" name="Rectangle 49">
            <a:extLst>
              <a:ext uri="{FF2B5EF4-FFF2-40B4-BE49-F238E27FC236}">
                <a16:creationId xmlns:a16="http://schemas.microsoft.com/office/drawing/2014/main" id="{252E0381-ADF4-8D24-C867-C900E35689E9}"/>
              </a:ext>
            </a:extLst>
          </p:cNvPr>
          <p:cNvSpPr/>
          <p:nvPr userDrawn="1"/>
        </p:nvSpPr>
        <p:spPr>
          <a:xfrm rot="16200000">
            <a:off x="3924364" y="4758771"/>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a:extLst>
              <a:ext uri="{FF2B5EF4-FFF2-40B4-BE49-F238E27FC236}">
                <a16:creationId xmlns:a16="http://schemas.microsoft.com/office/drawing/2014/main" id="{332B2213-C7AE-6BAB-99BE-3FEB3626C9CD}"/>
              </a:ext>
            </a:extLst>
          </p:cNvPr>
          <p:cNvSpPr>
            <a:spLocks noGrp="1"/>
          </p:cNvSpPr>
          <p:nvPr>
            <p:ph type="dt" sz="half" idx="59"/>
          </p:nvPr>
        </p:nvSpPr>
        <p:spPr/>
        <p:txBody>
          <a:bodyPr/>
          <a:lstStyle/>
          <a:p>
            <a:pPr>
              <a:defRPr/>
            </a:pPr>
            <a:fld id="{0F0FC391-7050-F644-A3A3-A6FF6098AF9D}" type="datetime1">
              <a:rPr lang="en-US" smtClean="0"/>
              <a:t>7/27/2026</a:t>
            </a:fld>
            <a:endParaRPr lang="en-US"/>
          </a:p>
        </p:txBody>
      </p:sp>
      <p:sp>
        <p:nvSpPr>
          <p:cNvPr id="8" name="Footer Placeholder 7">
            <a:extLst>
              <a:ext uri="{FF2B5EF4-FFF2-40B4-BE49-F238E27FC236}">
                <a16:creationId xmlns:a16="http://schemas.microsoft.com/office/drawing/2014/main" id="{8B49E7BE-854D-1C7F-9ED9-A488BDBEA629}"/>
              </a:ext>
            </a:extLst>
          </p:cNvPr>
          <p:cNvSpPr>
            <a:spLocks noGrp="1"/>
          </p:cNvSpPr>
          <p:nvPr>
            <p:ph type="ftr" sz="quarter" idx="60"/>
          </p:nvPr>
        </p:nvSpPr>
        <p:spPr/>
        <p:txBody>
          <a:bodyPr/>
          <a:lstStyle/>
          <a:p>
            <a:pPr>
              <a:defRPr/>
            </a:pPr>
            <a:r>
              <a:rPr lang="en-US"/>
              <a:t>Presenter Name | Presentation Title or Meeting Title</a:t>
            </a:r>
          </a:p>
        </p:txBody>
      </p:sp>
      <p:sp>
        <p:nvSpPr>
          <p:cNvPr id="9" name="Slide Number Placeholder 8">
            <a:extLst>
              <a:ext uri="{FF2B5EF4-FFF2-40B4-BE49-F238E27FC236}">
                <a16:creationId xmlns:a16="http://schemas.microsoft.com/office/drawing/2014/main" id="{FC444157-9DBF-C378-F538-F7840483133D}"/>
              </a:ext>
            </a:extLst>
          </p:cNvPr>
          <p:cNvSpPr>
            <a:spLocks noGrp="1"/>
          </p:cNvSpPr>
          <p:nvPr>
            <p:ph type="sldNum" sz="quarter" idx="61"/>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577150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ideas">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7813F2B-33D1-CE0E-E387-D5B3B86BB60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9" name="Text Placeholder 19">
            <a:extLst>
              <a:ext uri="{FF2B5EF4-FFF2-40B4-BE49-F238E27FC236}">
                <a16:creationId xmlns:a16="http://schemas.microsoft.com/office/drawing/2014/main" id="{DCD67CB5-6160-A440-ED55-AD32D8B18E3C}"/>
              </a:ext>
            </a:extLst>
          </p:cNvPr>
          <p:cNvSpPr>
            <a:spLocks noGrp="1"/>
          </p:cNvSpPr>
          <p:nvPr>
            <p:ph type="body" sz="quarter" idx="37" hasCustomPrompt="1"/>
          </p:nvPr>
        </p:nvSpPr>
        <p:spPr>
          <a:xfrm>
            <a:off x="914399" y="820351"/>
            <a:ext cx="9994393" cy="596900"/>
          </a:xfrm>
        </p:spPr>
        <p:txBody>
          <a:bodyPr/>
          <a:lstStyle>
            <a:lvl1pPr marL="0" indent="0">
              <a:buNone/>
              <a:defRPr spc="-20" baseline="0">
                <a:solidFill>
                  <a:schemeClr val="tx1"/>
                </a:solidFill>
              </a:defRPr>
            </a:lvl1pPr>
          </a:lstStyle>
          <a:p>
            <a:pPr lvl="0"/>
            <a:r>
              <a:rPr lang="en-US"/>
              <a:t>Click to add subheading (optional)</a:t>
            </a:r>
          </a:p>
        </p:txBody>
      </p:sp>
      <p:pic>
        <p:nvPicPr>
          <p:cNvPr id="10" name="Picture 9" descr="Logo, company name&#10;&#10;AI-generated content may be incorrect.">
            <a:extLst>
              <a:ext uri="{FF2B5EF4-FFF2-40B4-BE49-F238E27FC236}">
                <a16:creationId xmlns:a16="http://schemas.microsoft.com/office/drawing/2014/main" id="{D7722649-BB7F-E00B-2BFE-CAA66451924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1" name="Title Placeholder 1">
            <a:extLst>
              <a:ext uri="{FF2B5EF4-FFF2-40B4-BE49-F238E27FC236}">
                <a16:creationId xmlns:a16="http://schemas.microsoft.com/office/drawing/2014/main" id="{221A7E90-F175-1CC3-CCD9-CBD10099A0B0}"/>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12" name="Text Placeholder 11">
            <a:extLst>
              <a:ext uri="{FF2B5EF4-FFF2-40B4-BE49-F238E27FC236}">
                <a16:creationId xmlns:a16="http://schemas.microsoft.com/office/drawing/2014/main" id="{89385C64-D0FC-E300-55DA-BCF7F9AE2D7C}"/>
              </a:ext>
            </a:extLst>
          </p:cNvPr>
          <p:cNvSpPr>
            <a:spLocks noGrp="1"/>
          </p:cNvSpPr>
          <p:nvPr>
            <p:ph type="body" sz="quarter" idx="41"/>
          </p:nvPr>
        </p:nvSpPr>
        <p:spPr>
          <a:xfrm>
            <a:off x="914398" y="1874670"/>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3" name="Text Placeholder 13">
            <a:extLst>
              <a:ext uri="{FF2B5EF4-FFF2-40B4-BE49-F238E27FC236}">
                <a16:creationId xmlns:a16="http://schemas.microsoft.com/office/drawing/2014/main" id="{923E6B3B-1082-004A-1ACD-E7066B97F006}"/>
              </a:ext>
            </a:extLst>
          </p:cNvPr>
          <p:cNvSpPr>
            <a:spLocks noGrp="1"/>
          </p:cNvSpPr>
          <p:nvPr>
            <p:ph type="body" sz="quarter" idx="48"/>
          </p:nvPr>
        </p:nvSpPr>
        <p:spPr>
          <a:xfrm>
            <a:off x="914398" y="2543772"/>
            <a:ext cx="3070730" cy="1380744"/>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14" name="Rectangle 13">
            <a:extLst>
              <a:ext uri="{FF2B5EF4-FFF2-40B4-BE49-F238E27FC236}">
                <a16:creationId xmlns:a16="http://schemas.microsoft.com/office/drawing/2014/main" id="{17544981-8CC8-FD66-5962-8360F99F4D54}"/>
              </a:ext>
            </a:extLst>
          </p:cNvPr>
          <p:cNvSpPr/>
          <p:nvPr userDrawn="1"/>
        </p:nvSpPr>
        <p:spPr>
          <a:xfrm rot="16200000">
            <a:off x="462533" y="2309010"/>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11">
            <a:extLst>
              <a:ext uri="{FF2B5EF4-FFF2-40B4-BE49-F238E27FC236}">
                <a16:creationId xmlns:a16="http://schemas.microsoft.com/office/drawing/2014/main" id="{30F32B04-69CD-6970-1192-E9622B2A14F4}"/>
              </a:ext>
            </a:extLst>
          </p:cNvPr>
          <p:cNvSpPr>
            <a:spLocks noGrp="1"/>
          </p:cNvSpPr>
          <p:nvPr>
            <p:ph type="body" sz="quarter" idx="49"/>
          </p:nvPr>
        </p:nvSpPr>
        <p:spPr>
          <a:xfrm>
            <a:off x="7838061" y="1874670"/>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32" name="Text Placeholder 13">
            <a:extLst>
              <a:ext uri="{FF2B5EF4-FFF2-40B4-BE49-F238E27FC236}">
                <a16:creationId xmlns:a16="http://schemas.microsoft.com/office/drawing/2014/main" id="{5686534F-895A-175D-9ECA-69644D7DB84C}"/>
              </a:ext>
            </a:extLst>
          </p:cNvPr>
          <p:cNvSpPr>
            <a:spLocks noGrp="1"/>
          </p:cNvSpPr>
          <p:nvPr>
            <p:ph type="body" sz="quarter" idx="50"/>
          </p:nvPr>
        </p:nvSpPr>
        <p:spPr>
          <a:xfrm>
            <a:off x="7838061" y="2543772"/>
            <a:ext cx="3070730" cy="1380744"/>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33" name="Rectangle 32">
            <a:extLst>
              <a:ext uri="{FF2B5EF4-FFF2-40B4-BE49-F238E27FC236}">
                <a16:creationId xmlns:a16="http://schemas.microsoft.com/office/drawing/2014/main" id="{5F9C5E80-2D6A-7B81-F349-81A6C92D8B1B}"/>
              </a:ext>
            </a:extLst>
          </p:cNvPr>
          <p:cNvSpPr/>
          <p:nvPr userDrawn="1"/>
        </p:nvSpPr>
        <p:spPr>
          <a:xfrm rot="16200000">
            <a:off x="7386196" y="2309010"/>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11">
            <a:extLst>
              <a:ext uri="{FF2B5EF4-FFF2-40B4-BE49-F238E27FC236}">
                <a16:creationId xmlns:a16="http://schemas.microsoft.com/office/drawing/2014/main" id="{8B364BB1-2F03-07C5-EAB7-CB49A1EC3282}"/>
              </a:ext>
            </a:extLst>
          </p:cNvPr>
          <p:cNvSpPr>
            <a:spLocks noGrp="1"/>
          </p:cNvSpPr>
          <p:nvPr>
            <p:ph type="body" sz="quarter" idx="51"/>
          </p:nvPr>
        </p:nvSpPr>
        <p:spPr>
          <a:xfrm>
            <a:off x="4376229" y="1880783"/>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35" name="Text Placeholder 13">
            <a:extLst>
              <a:ext uri="{FF2B5EF4-FFF2-40B4-BE49-F238E27FC236}">
                <a16:creationId xmlns:a16="http://schemas.microsoft.com/office/drawing/2014/main" id="{459A5D6D-C5DE-C8EE-F37F-3367BBA9F840}"/>
              </a:ext>
            </a:extLst>
          </p:cNvPr>
          <p:cNvSpPr>
            <a:spLocks noGrp="1"/>
          </p:cNvSpPr>
          <p:nvPr>
            <p:ph type="body" sz="quarter" idx="52"/>
          </p:nvPr>
        </p:nvSpPr>
        <p:spPr>
          <a:xfrm>
            <a:off x="4376229" y="2549885"/>
            <a:ext cx="3070730" cy="1380744"/>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36" name="Rectangle 35">
            <a:extLst>
              <a:ext uri="{FF2B5EF4-FFF2-40B4-BE49-F238E27FC236}">
                <a16:creationId xmlns:a16="http://schemas.microsoft.com/office/drawing/2014/main" id="{B449DD49-1A8D-76CC-A4AF-D0AD5C195FB8}"/>
              </a:ext>
            </a:extLst>
          </p:cNvPr>
          <p:cNvSpPr/>
          <p:nvPr userDrawn="1"/>
        </p:nvSpPr>
        <p:spPr>
          <a:xfrm rot="16200000">
            <a:off x="3924364" y="2315123"/>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11">
            <a:extLst>
              <a:ext uri="{FF2B5EF4-FFF2-40B4-BE49-F238E27FC236}">
                <a16:creationId xmlns:a16="http://schemas.microsoft.com/office/drawing/2014/main" id="{B29C255B-11E7-E49D-1EDD-C2F6FB66D083}"/>
              </a:ext>
            </a:extLst>
          </p:cNvPr>
          <p:cNvSpPr>
            <a:spLocks noGrp="1"/>
          </p:cNvSpPr>
          <p:nvPr>
            <p:ph type="body" sz="quarter" idx="53"/>
          </p:nvPr>
        </p:nvSpPr>
        <p:spPr>
          <a:xfrm>
            <a:off x="914398" y="4318318"/>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38" name="Text Placeholder 13">
            <a:extLst>
              <a:ext uri="{FF2B5EF4-FFF2-40B4-BE49-F238E27FC236}">
                <a16:creationId xmlns:a16="http://schemas.microsoft.com/office/drawing/2014/main" id="{F32E0527-0C17-B229-AE53-082144E5EC6C}"/>
              </a:ext>
            </a:extLst>
          </p:cNvPr>
          <p:cNvSpPr>
            <a:spLocks noGrp="1"/>
          </p:cNvSpPr>
          <p:nvPr>
            <p:ph type="body" sz="quarter" idx="54"/>
          </p:nvPr>
        </p:nvSpPr>
        <p:spPr>
          <a:xfrm>
            <a:off x="914398" y="4987420"/>
            <a:ext cx="3070730" cy="1362817"/>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39" name="Rectangle 38">
            <a:extLst>
              <a:ext uri="{FF2B5EF4-FFF2-40B4-BE49-F238E27FC236}">
                <a16:creationId xmlns:a16="http://schemas.microsoft.com/office/drawing/2014/main" id="{B38D1526-CCB8-95A3-3CF3-B935126F6D3B}"/>
              </a:ext>
            </a:extLst>
          </p:cNvPr>
          <p:cNvSpPr/>
          <p:nvPr userDrawn="1"/>
        </p:nvSpPr>
        <p:spPr>
          <a:xfrm rot="16200000">
            <a:off x="462533" y="4752658"/>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11">
            <a:extLst>
              <a:ext uri="{FF2B5EF4-FFF2-40B4-BE49-F238E27FC236}">
                <a16:creationId xmlns:a16="http://schemas.microsoft.com/office/drawing/2014/main" id="{8F94305F-ACC4-02B6-29A1-4EFF95BB5331}"/>
              </a:ext>
            </a:extLst>
          </p:cNvPr>
          <p:cNvSpPr>
            <a:spLocks noGrp="1"/>
          </p:cNvSpPr>
          <p:nvPr>
            <p:ph type="body" sz="quarter" idx="55"/>
          </p:nvPr>
        </p:nvSpPr>
        <p:spPr>
          <a:xfrm>
            <a:off x="7838061" y="4318318"/>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41" name="Text Placeholder 13">
            <a:extLst>
              <a:ext uri="{FF2B5EF4-FFF2-40B4-BE49-F238E27FC236}">
                <a16:creationId xmlns:a16="http://schemas.microsoft.com/office/drawing/2014/main" id="{F4292675-527D-A6B4-E4DC-2415844F85F2}"/>
              </a:ext>
            </a:extLst>
          </p:cNvPr>
          <p:cNvSpPr>
            <a:spLocks noGrp="1"/>
          </p:cNvSpPr>
          <p:nvPr>
            <p:ph type="body" sz="quarter" idx="56"/>
          </p:nvPr>
        </p:nvSpPr>
        <p:spPr>
          <a:xfrm>
            <a:off x="7838061" y="4987420"/>
            <a:ext cx="3070730" cy="1362817"/>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42" name="Rectangle 41">
            <a:extLst>
              <a:ext uri="{FF2B5EF4-FFF2-40B4-BE49-F238E27FC236}">
                <a16:creationId xmlns:a16="http://schemas.microsoft.com/office/drawing/2014/main" id="{4085E3D5-CA56-CDAB-FA38-F7ED7B165DA8}"/>
              </a:ext>
            </a:extLst>
          </p:cNvPr>
          <p:cNvSpPr/>
          <p:nvPr userDrawn="1"/>
        </p:nvSpPr>
        <p:spPr>
          <a:xfrm rot="16200000">
            <a:off x="7386196" y="4752658"/>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11">
            <a:extLst>
              <a:ext uri="{FF2B5EF4-FFF2-40B4-BE49-F238E27FC236}">
                <a16:creationId xmlns:a16="http://schemas.microsoft.com/office/drawing/2014/main" id="{F81F7DBF-CBB6-1C17-14EC-49A4683D985E}"/>
              </a:ext>
            </a:extLst>
          </p:cNvPr>
          <p:cNvSpPr>
            <a:spLocks noGrp="1"/>
          </p:cNvSpPr>
          <p:nvPr>
            <p:ph type="body" sz="quarter" idx="57"/>
          </p:nvPr>
        </p:nvSpPr>
        <p:spPr>
          <a:xfrm>
            <a:off x="4376229" y="4324431"/>
            <a:ext cx="3070730" cy="625033"/>
          </a:xfrm>
          <a:noFill/>
        </p:spPr>
        <p:txBody>
          <a:bodyPr lIns="274320" rIns="0" anchor="b">
            <a:noAutofit/>
          </a:bodyPr>
          <a:lstStyle>
            <a:lvl1pPr marL="0" indent="0">
              <a:lnSpc>
                <a:spcPct val="80000"/>
              </a:lnSpc>
              <a:spcBef>
                <a:spcPts val="0"/>
              </a:spcBef>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46" name="Text Placeholder 13">
            <a:extLst>
              <a:ext uri="{FF2B5EF4-FFF2-40B4-BE49-F238E27FC236}">
                <a16:creationId xmlns:a16="http://schemas.microsoft.com/office/drawing/2014/main" id="{155C0AAD-ABA7-E72D-77DF-67C494E98156}"/>
              </a:ext>
            </a:extLst>
          </p:cNvPr>
          <p:cNvSpPr>
            <a:spLocks noGrp="1"/>
          </p:cNvSpPr>
          <p:nvPr>
            <p:ph type="body" sz="quarter" idx="58"/>
          </p:nvPr>
        </p:nvSpPr>
        <p:spPr>
          <a:xfrm>
            <a:off x="4376229" y="4993533"/>
            <a:ext cx="3070730" cy="1362817"/>
          </a:xfrm>
          <a:noFill/>
          <a:ln>
            <a:noFill/>
          </a:ln>
        </p:spPr>
        <p:txBody>
          <a:bodyPr lIns="27432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47" name="Rectangle 46">
            <a:extLst>
              <a:ext uri="{FF2B5EF4-FFF2-40B4-BE49-F238E27FC236}">
                <a16:creationId xmlns:a16="http://schemas.microsoft.com/office/drawing/2014/main" id="{E048C6CE-4BDC-C393-A7CE-46A7BDCD6840}"/>
              </a:ext>
            </a:extLst>
          </p:cNvPr>
          <p:cNvSpPr/>
          <p:nvPr userDrawn="1"/>
        </p:nvSpPr>
        <p:spPr>
          <a:xfrm rot="16200000">
            <a:off x="3924364" y="4758771"/>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5F5FDBA3-89C7-4621-B40D-7DE83FA22F5A}"/>
              </a:ext>
            </a:extLst>
          </p:cNvPr>
          <p:cNvSpPr>
            <a:spLocks noGrp="1"/>
          </p:cNvSpPr>
          <p:nvPr>
            <p:ph type="dt" sz="half" idx="59"/>
          </p:nvPr>
        </p:nvSpPr>
        <p:spPr/>
        <p:txBody>
          <a:bodyPr/>
          <a:lstStyle/>
          <a:p>
            <a:pPr>
              <a:defRPr/>
            </a:pPr>
            <a:fld id="{7CD339AD-7025-CC4E-8705-3600855D375A}" type="datetime1">
              <a:rPr lang="en-US" smtClean="0"/>
              <a:t>7/27/2026</a:t>
            </a:fld>
            <a:endParaRPr lang="en-US"/>
          </a:p>
        </p:txBody>
      </p:sp>
      <p:sp>
        <p:nvSpPr>
          <p:cNvPr id="6" name="Footer Placeholder 5">
            <a:extLst>
              <a:ext uri="{FF2B5EF4-FFF2-40B4-BE49-F238E27FC236}">
                <a16:creationId xmlns:a16="http://schemas.microsoft.com/office/drawing/2014/main" id="{F97AF3A4-EAA0-74A8-537D-7B63527E0231}"/>
              </a:ext>
            </a:extLst>
          </p:cNvPr>
          <p:cNvSpPr>
            <a:spLocks noGrp="1"/>
          </p:cNvSpPr>
          <p:nvPr>
            <p:ph type="ftr" sz="quarter" idx="60"/>
          </p:nvPr>
        </p:nvSpPr>
        <p:spPr/>
        <p:txBody>
          <a:bodyPr/>
          <a:lstStyle/>
          <a:p>
            <a:pPr>
              <a:defRPr/>
            </a:pPr>
            <a:r>
              <a:rPr lang="en-US"/>
              <a:t>Presenter Name | Presentation Title or Meeting Title</a:t>
            </a:r>
          </a:p>
        </p:txBody>
      </p:sp>
      <p:sp>
        <p:nvSpPr>
          <p:cNvPr id="7" name="Slide Number Placeholder 6">
            <a:extLst>
              <a:ext uri="{FF2B5EF4-FFF2-40B4-BE49-F238E27FC236}">
                <a16:creationId xmlns:a16="http://schemas.microsoft.com/office/drawing/2014/main" id="{718D8A77-0A01-BA2F-A32E-706B0FA90008}"/>
              </a:ext>
            </a:extLst>
          </p:cNvPr>
          <p:cNvSpPr>
            <a:spLocks noGrp="1"/>
          </p:cNvSpPr>
          <p:nvPr>
            <p:ph type="sldNum" sz="quarter" idx="61"/>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883394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with-caption-1">
    <p:bg>
      <p:bgPr>
        <a:solidFill>
          <a:schemeClr val="bg1"/>
        </a:solidFill>
        <a:effectLst/>
      </p:bgPr>
    </p:bg>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342CFCE2-B4C8-ABC2-3278-6BDD1A6BA4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905563" y="3940021"/>
            <a:ext cx="2920677" cy="2917979"/>
          </a:xfrm>
          <a:prstGeom prst="rect">
            <a:avLst/>
          </a:prstGeom>
        </p:spPr>
      </p:pic>
      <p:sp>
        <p:nvSpPr>
          <p:cNvPr id="12" name="Text Placeholder 11">
            <a:extLst>
              <a:ext uri="{FF2B5EF4-FFF2-40B4-BE49-F238E27FC236}">
                <a16:creationId xmlns:a16="http://schemas.microsoft.com/office/drawing/2014/main" id="{F6A6E3EA-A830-B168-79DF-164310C3A5B5}"/>
              </a:ext>
            </a:extLst>
          </p:cNvPr>
          <p:cNvSpPr>
            <a:spLocks noGrp="1"/>
          </p:cNvSpPr>
          <p:nvPr>
            <p:ph type="body" sz="quarter" idx="11"/>
          </p:nvPr>
        </p:nvSpPr>
        <p:spPr>
          <a:xfrm>
            <a:off x="365760" y="5938577"/>
            <a:ext cx="11091672" cy="383991"/>
          </a:xfrm>
        </p:spPr>
        <p:txBody>
          <a:bodyPr lIns="0" rIns="0" anchor="t">
            <a:noAutofit/>
          </a:bodyPr>
          <a:lstStyle>
            <a:lvl1pPr marL="0" indent="0">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3" name="Picture Placeholder 5">
            <a:extLst>
              <a:ext uri="{FF2B5EF4-FFF2-40B4-BE49-F238E27FC236}">
                <a16:creationId xmlns:a16="http://schemas.microsoft.com/office/drawing/2014/main" id="{A34CFE70-A9DA-519B-846A-B0978C9FFD7C}"/>
              </a:ext>
            </a:extLst>
          </p:cNvPr>
          <p:cNvSpPr>
            <a:spLocks noGrp="1"/>
          </p:cNvSpPr>
          <p:nvPr>
            <p:ph type="pic" sz="quarter" idx="16" hasCustomPrompt="1"/>
          </p:nvPr>
        </p:nvSpPr>
        <p:spPr>
          <a:xfrm>
            <a:off x="0" y="0"/>
            <a:ext cx="11826240" cy="5509547"/>
          </a:xfrm>
          <a:solidFill>
            <a:srgbClr val="C3CAD1"/>
          </a:solidFill>
          <a:ln>
            <a:noFill/>
          </a:ln>
        </p:spPr>
        <p:txBody>
          <a:bodyPr lIns="457200" tIns="3108960" rIns="0" anchor="t"/>
          <a:lstStyle>
            <a:lvl1pPr marL="0" indent="0" algn="ctr">
              <a:buNone/>
              <a:defRPr>
                <a:solidFill>
                  <a:schemeClr val="bg1">
                    <a:lumMod val="65000"/>
                  </a:schemeClr>
                </a:solidFill>
              </a:defRPr>
            </a:lvl1pPr>
          </a:lstStyle>
          <a:p>
            <a:r>
              <a:rPr lang="en-US"/>
              <a:t>Click icon to add image</a:t>
            </a:r>
          </a:p>
        </p:txBody>
      </p:sp>
      <p:sp>
        <p:nvSpPr>
          <p:cNvPr id="14" name="Text Placeholder 13">
            <a:extLst>
              <a:ext uri="{FF2B5EF4-FFF2-40B4-BE49-F238E27FC236}">
                <a16:creationId xmlns:a16="http://schemas.microsoft.com/office/drawing/2014/main" id="{96E38EC1-AABA-F606-16BC-2EE603502268}"/>
              </a:ext>
            </a:extLst>
          </p:cNvPr>
          <p:cNvSpPr>
            <a:spLocks noGrp="1"/>
          </p:cNvSpPr>
          <p:nvPr>
            <p:ph type="body" sz="quarter" idx="12"/>
          </p:nvPr>
        </p:nvSpPr>
        <p:spPr>
          <a:xfrm>
            <a:off x="365760" y="6289556"/>
            <a:ext cx="11091672" cy="238244"/>
          </a:xfrm>
          <a:noFill/>
          <a:ln>
            <a:noFill/>
          </a:ln>
        </p:spPr>
        <p:txBody>
          <a:bodyPr lIns="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pic>
        <p:nvPicPr>
          <p:cNvPr id="8" name="Picture 7">
            <a:extLst>
              <a:ext uri="{FF2B5EF4-FFF2-40B4-BE49-F238E27FC236}">
                <a16:creationId xmlns:a16="http://schemas.microsoft.com/office/drawing/2014/main" id="{C2EC6AD6-BD59-A2C2-2F3A-CEF4E0667B43}"/>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pic>
        <p:nvPicPr>
          <p:cNvPr id="11" name="Picture 10" descr="Logo, company name&#10;&#10;AI-generated content may be incorrect.">
            <a:extLst>
              <a:ext uri="{FF2B5EF4-FFF2-40B4-BE49-F238E27FC236}">
                <a16:creationId xmlns:a16="http://schemas.microsoft.com/office/drawing/2014/main" id="{44B6D53A-92C9-55F9-0CA2-68EF8475BEA0}"/>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6" name="Rectangle 15">
            <a:extLst>
              <a:ext uri="{FF2B5EF4-FFF2-40B4-BE49-F238E27FC236}">
                <a16:creationId xmlns:a16="http://schemas.microsoft.com/office/drawing/2014/main" id="{BF573D6D-30D5-5B7B-90C2-D7583296043C}"/>
              </a:ext>
            </a:extLst>
          </p:cNvPr>
          <p:cNvSpPr/>
          <p:nvPr userDrawn="1"/>
        </p:nvSpPr>
        <p:spPr>
          <a:xfrm rot="10800000">
            <a:off x="365061" y="5782203"/>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E7606984-9DED-F33B-C04F-1C29849539A7}"/>
              </a:ext>
            </a:extLst>
          </p:cNvPr>
          <p:cNvSpPr>
            <a:spLocks noGrp="1"/>
          </p:cNvSpPr>
          <p:nvPr>
            <p:ph type="sldNum" sz="quarter" idx="19"/>
          </p:nvPr>
        </p:nvSpPr>
        <p:spPr>
          <a:xfrm>
            <a:off x="11830050" y="6356350"/>
            <a:ext cx="358919" cy="365125"/>
          </a:xfrm>
          <a:prstGeom prst="rect">
            <a:avLst/>
          </a:prstGeom>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1064727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with-caption-2">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3C11AC4-3132-DF00-E861-4EC706C3EB2E}"/>
              </a:ext>
            </a:extLst>
          </p:cNvPr>
          <p:cNvSpPr>
            <a:spLocks noGrp="1"/>
          </p:cNvSpPr>
          <p:nvPr>
            <p:ph type="pic" sz="quarter" idx="15" hasCustomPrompt="1"/>
          </p:nvPr>
        </p:nvSpPr>
        <p:spPr>
          <a:xfrm>
            <a:off x="915924" y="640080"/>
            <a:ext cx="9994392" cy="5577840"/>
          </a:xfrm>
          <a:solidFill>
            <a:srgbClr val="C3CAD1"/>
          </a:solidFill>
          <a:ln>
            <a:noFill/>
          </a:ln>
        </p:spPr>
        <p:txBody>
          <a:bodyPr lIns="457200" tIns="3108960" rIns="0" anchor="t"/>
          <a:lstStyle>
            <a:lvl1pPr marL="0" indent="0" algn="ctr">
              <a:buNone/>
              <a:defRPr>
                <a:solidFill>
                  <a:schemeClr val="bg1">
                    <a:lumMod val="65000"/>
                  </a:schemeClr>
                </a:solidFill>
              </a:defRPr>
            </a:lvl1pPr>
          </a:lstStyle>
          <a:p>
            <a:r>
              <a:rPr lang="en-US"/>
              <a:t>Click icon to add image</a:t>
            </a:r>
          </a:p>
        </p:txBody>
      </p:sp>
      <p:sp>
        <p:nvSpPr>
          <p:cNvPr id="3" name="Text Placeholder 13">
            <a:extLst>
              <a:ext uri="{FF2B5EF4-FFF2-40B4-BE49-F238E27FC236}">
                <a16:creationId xmlns:a16="http://schemas.microsoft.com/office/drawing/2014/main" id="{4F600118-8BF4-999C-96D0-38800692B131}"/>
              </a:ext>
            </a:extLst>
          </p:cNvPr>
          <p:cNvSpPr>
            <a:spLocks noGrp="1"/>
          </p:cNvSpPr>
          <p:nvPr>
            <p:ph type="body" sz="quarter" idx="12" hasCustomPrompt="1"/>
          </p:nvPr>
        </p:nvSpPr>
        <p:spPr>
          <a:xfrm>
            <a:off x="915925" y="6245352"/>
            <a:ext cx="9994392" cy="310783"/>
          </a:xfrm>
          <a:noFill/>
          <a:ln>
            <a:noFill/>
          </a:ln>
        </p:spPr>
        <p:txBody>
          <a:bodyPr lIns="0" tIns="0" rIns="0" bIns="0" anchor="b" anchorCtr="0">
            <a:noAutofit/>
          </a:bodyPr>
          <a:lstStyle>
            <a:lvl1pPr marL="0" indent="0">
              <a:lnSpc>
                <a:spcPct val="110000"/>
              </a:lnSpc>
              <a:buNone/>
              <a:defRPr sz="1200">
                <a:solidFill>
                  <a:schemeClr val="accent1"/>
                </a:solidFill>
              </a:defRPr>
            </a:lvl1pPr>
          </a:lstStyle>
          <a:p>
            <a:pPr lvl="0"/>
            <a:r>
              <a:rPr lang="en-US"/>
              <a:t>Click to add optional caption</a:t>
            </a:r>
          </a:p>
        </p:txBody>
      </p:sp>
      <p:pic>
        <p:nvPicPr>
          <p:cNvPr id="9" name="Picture 8">
            <a:extLst>
              <a:ext uri="{FF2B5EF4-FFF2-40B4-BE49-F238E27FC236}">
                <a16:creationId xmlns:a16="http://schemas.microsoft.com/office/drawing/2014/main" id="{C9D2A2E3-C451-68BF-12DA-0C5129B0694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pic>
        <p:nvPicPr>
          <p:cNvPr id="11" name="Picture 10" descr="Logo, company name&#10;&#10;AI-generated content may be incorrect.">
            <a:extLst>
              <a:ext uri="{FF2B5EF4-FFF2-40B4-BE49-F238E27FC236}">
                <a16:creationId xmlns:a16="http://schemas.microsoft.com/office/drawing/2014/main" id="{E4E71F28-8E11-F8BF-0A77-7AAFA42184E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5" name="Slide Number Placeholder 4">
            <a:extLst>
              <a:ext uri="{FF2B5EF4-FFF2-40B4-BE49-F238E27FC236}">
                <a16:creationId xmlns:a16="http://schemas.microsoft.com/office/drawing/2014/main" id="{B4BDFC97-7800-F5CC-5EBB-5D892475A33F}"/>
              </a:ext>
            </a:extLst>
          </p:cNvPr>
          <p:cNvSpPr>
            <a:spLocks noGrp="1"/>
          </p:cNvSpPr>
          <p:nvPr>
            <p:ph type="sldNum" sz="quarter" idx="18"/>
          </p:nvPr>
        </p:nvSpPr>
        <p:spPr>
          <a:xfrm>
            <a:off x="11830050" y="6356350"/>
            <a:ext cx="358919" cy="365125"/>
          </a:xfrm>
          <a:prstGeom prst="rect">
            <a:avLst/>
          </a:prstGeom>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2025874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fig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02F704-D87B-DF16-D937-0C5723A4D346}"/>
              </a:ext>
            </a:extLst>
          </p:cNvPr>
          <p:cNvSpPr/>
          <p:nvPr userDrawn="1"/>
        </p:nvSpPr>
        <p:spPr>
          <a:xfrm>
            <a:off x="0" y="1"/>
            <a:ext cx="12192000" cy="6857999"/>
          </a:xfrm>
          <a:prstGeom prst="rect">
            <a:avLst/>
          </a:prstGeom>
          <a:solidFill>
            <a:schemeClr val="bg1">
              <a:alpha val="5020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3E187AF-3341-8854-383A-CA20D59A0AFD}"/>
              </a:ext>
            </a:extLst>
          </p:cNvPr>
          <p:cNvSpPr/>
          <p:nvPr userDrawn="1"/>
        </p:nvSpPr>
        <p:spPr>
          <a:xfrm>
            <a:off x="0" y="1678988"/>
            <a:ext cx="11830050" cy="35000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5C63DE5-8138-0D72-CE3E-25C89680DD0A}"/>
              </a:ext>
            </a:extLst>
          </p:cNvPr>
          <p:cNvSpPr>
            <a:spLocks noGrp="1"/>
          </p:cNvSpPr>
          <p:nvPr>
            <p:ph type="title"/>
          </p:nvPr>
        </p:nvSpPr>
        <p:spPr>
          <a:xfrm>
            <a:off x="913257" y="2379072"/>
            <a:ext cx="10003536" cy="1668997"/>
          </a:xfrm>
          <a:prstGeom prst="rect">
            <a:avLst/>
          </a:prstGeom>
          <a:noFill/>
        </p:spPr>
        <p:txBody>
          <a:bodyPr lIns="0" tIns="0" rIns="0" bIns="0" anchor="b">
            <a:noAutofit/>
          </a:bodyPr>
          <a:lstStyle>
            <a:lvl1pPr algn="ctr">
              <a:defRPr sz="9600" spc="-100" baseline="0">
                <a:solidFill>
                  <a:schemeClr val="tx2"/>
                </a:solidFill>
              </a:defRPr>
            </a:lvl1pPr>
          </a:lstStyle>
          <a:p>
            <a:r>
              <a:rPr lang="en-US"/>
              <a:t>Click to edit Master title style</a:t>
            </a:r>
          </a:p>
        </p:txBody>
      </p:sp>
      <p:sp>
        <p:nvSpPr>
          <p:cNvPr id="12" name="Text Placeholder 5">
            <a:extLst>
              <a:ext uri="{FF2B5EF4-FFF2-40B4-BE49-F238E27FC236}">
                <a16:creationId xmlns:a16="http://schemas.microsoft.com/office/drawing/2014/main" id="{A07A8EC1-93D3-3D5B-9385-0BA6453AF19E}"/>
              </a:ext>
            </a:extLst>
          </p:cNvPr>
          <p:cNvSpPr>
            <a:spLocks noGrp="1"/>
          </p:cNvSpPr>
          <p:nvPr>
            <p:ph type="body" sz="quarter" idx="12"/>
          </p:nvPr>
        </p:nvSpPr>
        <p:spPr>
          <a:xfrm>
            <a:off x="913257" y="4048069"/>
            <a:ext cx="10003536" cy="709159"/>
          </a:xfrm>
        </p:spPr>
        <p:txBody>
          <a:bodyPr anchor="t">
            <a:noAutofit/>
          </a:bodyPr>
          <a:lstStyle>
            <a:lvl1pPr marL="0" indent="0" algn="ctr">
              <a:spcAft>
                <a:spcPts val="0"/>
              </a:spcAft>
              <a:buNone/>
              <a:defRPr sz="2800" spc="-50" baseline="0">
                <a:solidFill>
                  <a:schemeClr val="tx1"/>
                </a:solidFill>
              </a:defRPr>
            </a:lvl1pPr>
            <a:lvl2pPr>
              <a:defRPr sz="1400"/>
            </a:lvl2pPr>
            <a:lvl3pPr>
              <a:defRPr sz="1400"/>
            </a:lvl3pPr>
            <a:lvl4pPr>
              <a:defRPr sz="1400"/>
            </a:lvl4pPr>
            <a:lvl5pPr>
              <a:defRPr sz="1400"/>
            </a:lvl5pPr>
          </a:lstStyle>
          <a:p>
            <a:pPr lvl="0"/>
            <a:r>
              <a:rPr lang="en-US"/>
              <a:t>Click to edit Master text styles</a:t>
            </a:r>
          </a:p>
        </p:txBody>
      </p:sp>
      <p:pic>
        <p:nvPicPr>
          <p:cNvPr id="7" name="Picture 6">
            <a:extLst>
              <a:ext uri="{FF2B5EF4-FFF2-40B4-BE49-F238E27FC236}">
                <a16:creationId xmlns:a16="http://schemas.microsoft.com/office/drawing/2014/main" id="{965F9F77-9433-0FA9-9CAB-50F8190170D6}"/>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15" name="Rectangle 14">
            <a:extLst>
              <a:ext uri="{FF2B5EF4-FFF2-40B4-BE49-F238E27FC236}">
                <a16:creationId xmlns:a16="http://schemas.microsoft.com/office/drawing/2014/main" id="{6A0C5114-E7F3-FF3D-A850-564CA25BD4AA}"/>
              </a:ext>
            </a:extLst>
          </p:cNvPr>
          <p:cNvSpPr/>
          <p:nvPr userDrawn="1"/>
        </p:nvSpPr>
        <p:spPr>
          <a:xfrm rot="10800000">
            <a:off x="5215509" y="2333034"/>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D7D10C01-E502-C2A8-611B-3019CF9DFA7F}"/>
              </a:ext>
            </a:extLst>
          </p:cNvPr>
          <p:cNvSpPr>
            <a:spLocks noGrp="1"/>
          </p:cNvSpPr>
          <p:nvPr>
            <p:ph type="dt" sz="half" idx="13"/>
          </p:nvPr>
        </p:nvSpPr>
        <p:spPr/>
        <p:txBody>
          <a:bodyPr/>
          <a:lstStyle/>
          <a:p>
            <a:pPr>
              <a:defRPr/>
            </a:pPr>
            <a:fld id="{AFB0BF89-A491-6D43-8423-98DC6BEFD7AF}" type="datetime1">
              <a:rPr lang="en-US" smtClean="0"/>
              <a:t>7/27/2026</a:t>
            </a:fld>
            <a:endParaRPr lang="en-US"/>
          </a:p>
        </p:txBody>
      </p:sp>
      <p:sp>
        <p:nvSpPr>
          <p:cNvPr id="4" name="Footer Placeholder 3">
            <a:extLst>
              <a:ext uri="{FF2B5EF4-FFF2-40B4-BE49-F238E27FC236}">
                <a16:creationId xmlns:a16="http://schemas.microsoft.com/office/drawing/2014/main" id="{BDB1728D-2C4C-4424-EC7C-F41CFAB91F39}"/>
              </a:ext>
            </a:extLst>
          </p:cNvPr>
          <p:cNvSpPr>
            <a:spLocks noGrp="1"/>
          </p:cNvSpPr>
          <p:nvPr>
            <p:ph type="ftr" sz="quarter" idx="14"/>
          </p:nvPr>
        </p:nvSpPr>
        <p:spPr/>
        <p:txBody>
          <a:bodyPr/>
          <a:lstStyle/>
          <a:p>
            <a:pPr>
              <a:defRPr/>
            </a:pPr>
            <a:r>
              <a:rPr lang="en-US"/>
              <a:t>Presenter Name | Presentation Title or Meeting Title</a:t>
            </a:r>
          </a:p>
        </p:txBody>
      </p:sp>
      <p:sp>
        <p:nvSpPr>
          <p:cNvPr id="5" name="Slide Number Placeholder 4">
            <a:extLst>
              <a:ext uri="{FF2B5EF4-FFF2-40B4-BE49-F238E27FC236}">
                <a16:creationId xmlns:a16="http://schemas.microsoft.com/office/drawing/2014/main" id="{C0AA6709-2DAE-D574-74A9-6F2352BB8C60}"/>
              </a:ext>
            </a:extLst>
          </p:cNvPr>
          <p:cNvSpPr>
            <a:spLocks noGrp="1"/>
          </p:cNvSpPr>
          <p:nvPr>
            <p:ph type="sldNum" sz="quarter" idx="15"/>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36015553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ultiple-key-figures">
    <p:bg>
      <p:bgPr>
        <a:solidFill>
          <a:schemeClr val="bg1"/>
        </a:solidFill>
        <a:effectLst/>
      </p:bgPr>
    </p:bg>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ABAEBB0B-FC49-0C96-1CA9-8CBAB514550D}"/>
              </a:ext>
            </a:extLst>
          </p:cNvPr>
          <p:cNvSpPr>
            <a:spLocks noGrp="1"/>
          </p:cNvSpPr>
          <p:nvPr>
            <p:ph type="pic" sz="quarter" idx="15" hasCustomPrompt="1"/>
          </p:nvPr>
        </p:nvSpPr>
        <p:spPr>
          <a:xfrm>
            <a:off x="914399" y="820757"/>
            <a:ext cx="5000626" cy="5216486"/>
          </a:xfrm>
          <a:prstGeom prst="rect">
            <a:avLst/>
          </a:prstGeom>
          <a:solidFill>
            <a:srgbClr val="C3CAD1"/>
          </a:solidFill>
          <a:ln>
            <a:noFill/>
          </a:ln>
        </p:spPr>
        <p:txBody>
          <a:bodyPr tIns="2834640" anchor="t"/>
          <a:lstStyle>
            <a:lvl1pPr marL="0" indent="0" algn="ctr">
              <a:buNone/>
              <a:defRPr>
                <a:solidFill>
                  <a:schemeClr val="bg1">
                    <a:lumMod val="65000"/>
                  </a:schemeClr>
                </a:solidFill>
              </a:defRPr>
            </a:lvl1pPr>
          </a:lstStyle>
          <a:p>
            <a:r>
              <a:rPr lang="en-US"/>
              <a:t>Click icon to add image</a:t>
            </a:r>
          </a:p>
        </p:txBody>
      </p:sp>
      <p:sp>
        <p:nvSpPr>
          <p:cNvPr id="13" name="Text Placeholder 12">
            <a:extLst>
              <a:ext uri="{FF2B5EF4-FFF2-40B4-BE49-F238E27FC236}">
                <a16:creationId xmlns:a16="http://schemas.microsoft.com/office/drawing/2014/main" id="{D75CE5CA-6E88-5554-567E-566D0F3702C9}"/>
              </a:ext>
            </a:extLst>
          </p:cNvPr>
          <p:cNvSpPr>
            <a:spLocks noGrp="1"/>
          </p:cNvSpPr>
          <p:nvPr>
            <p:ph type="body" sz="quarter" idx="10"/>
          </p:nvPr>
        </p:nvSpPr>
        <p:spPr>
          <a:xfrm>
            <a:off x="6297155" y="1520328"/>
            <a:ext cx="4617720" cy="694062"/>
          </a:xfrm>
          <a:solidFill>
            <a:schemeClr val="tx1"/>
          </a:solidFill>
        </p:spPr>
        <p:txBody>
          <a:bodyPr lIns="274320" tIns="45720" rIns="274320" anchor="ctr">
            <a:noAutofit/>
          </a:bodyPr>
          <a:lstStyle>
            <a:lvl1pPr marL="0" indent="0">
              <a:buClr>
                <a:schemeClr val="bg1"/>
              </a:buClr>
              <a:buNone/>
              <a:defRPr sz="1900">
                <a:solidFill>
                  <a:schemeClr val="bg1"/>
                </a:solidFill>
              </a:defRPr>
            </a:lvl1pPr>
            <a:lvl2pPr>
              <a:buClr>
                <a:schemeClr val="bg1"/>
              </a:buClr>
              <a:defRPr sz="1800">
                <a:solidFill>
                  <a:schemeClr val="bg1"/>
                </a:solidFill>
              </a:defRPr>
            </a:lvl2pPr>
            <a:lvl3pPr>
              <a:buClr>
                <a:schemeClr val="bg1"/>
              </a:buClr>
              <a:defRPr sz="1600">
                <a:solidFill>
                  <a:schemeClr val="bg1"/>
                </a:solidFill>
              </a:defRPr>
            </a:lvl3pPr>
            <a:lvl4pPr>
              <a:buClr>
                <a:schemeClr val="bg1"/>
              </a:buClr>
              <a:defRPr sz="1400">
                <a:solidFill>
                  <a:schemeClr val="bg1"/>
                </a:solidFill>
              </a:defRPr>
            </a:lvl4pPr>
            <a:lvl5pPr>
              <a:buClr>
                <a:schemeClr val="bg1"/>
              </a:buClr>
              <a:defRPr sz="1400">
                <a:solidFill>
                  <a:schemeClr val="bg1"/>
                </a:solidFill>
              </a:defRPr>
            </a:lvl5pPr>
          </a:lstStyle>
          <a:p>
            <a:pPr lvl="0"/>
            <a:r>
              <a:rPr lang="en-US"/>
              <a:t>Click to edit Master text styles</a:t>
            </a:r>
          </a:p>
        </p:txBody>
      </p:sp>
      <p:sp>
        <p:nvSpPr>
          <p:cNvPr id="4" name="Text Placeholder 13">
            <a:extLst>
              <a:ext uri="{FF2B5EF4-FFF2-40B4-BE49-F238E27FC236}">
                <a16:creationId xmlns:a16="http://schemas.microsoft.com/office/drawing/2014/main" id="{253F5A24-61CC-6326-2F0B-D0B2CD80549F}"/>
              </a:ext>
            </a:extLst>
          </p:cNvPr>
          <p:cNvSpPr>
            <a:spLocks noGrp="1"/>
          </p:cNvSpPr>
          <p:nvPr>
            <p:ph type="body" sz="quarter" idx="12" hasCustomPrompt="1"/>
          </p:nvPr>
        </p:nvSpPr>
        <p:spPr>
          <a:xfrm>
            <a:off x="914399" y="6144322"/>
            <a:ext cx="5000625" cy="212028"/>
          </a:xfrm>
          <a:noFill/>
          <a:ln>
            <a:noFill/>
          </a:ln>
        </p:spPr>
        <p:txBody>
          <a:bodyPr lIns="0" tIns="0" rIns="0" bIns="0" anchor="t" anchorCtr="0">
            <a:noAutofit/>
          </a:bodyPr>
          <a:lstStyle>
            <a:lvl1pPr marL="0" indent="0">
              <a:lnSpc>
                <a:spcPct val="110000"/>
              </a:lnSpc>
              <a:buNone/>
              <a:defRPr sz="1200">
                <a:solidFill>
                  <a:schemeClr val="tx1"/>
                </a:solidFill>
              </a:defRPr>
            </a:lvl1pPr>
          </a:lstStyle>
          <a:p>
            <a:pPr lvl="0"/>
            <a:r>
              <a:rPr lang="en-US"/>
              <a:t>Click to add optional caption</a:t>
            </a:r>
          </a:p>
        </p:txBody>
      </p:sp>
      <p:sp>
        <p:nvSpPr>
          <p:cNvPr id="16" name="Text Placeholder 17">
            <a:extLst>
              <a:ext uri="{FF2B5EF4-FFF2-40B4-BE49-F238E27FC236}">
                <a16:creationId xmlns:a16="http://schemas.microsoft.com/office/drawing/2014/main" id="{7C79F1A4-8D7A-2A2A-13B1-007CC4DA4DD8}"/>
              </a:ext>
            </a:extLst>
          </p:cNvPr>
          <p:cNvSpPr>
            <a:spLocks noGrp="1"/>
          </p:cNvSpPr>
          <p:nvPr>
            <p:ph type="body" sz="quarter" idx="21" hasCustomPrompt="1"/>
          </p:nvPr>
        </p:nvSpPr>
        <p:spPr>
          <a:xfrm>
            <a:off x="6290710" y="512899"/>
            <a:ext cx="4617720" cy="914400"/>
          </a:xfrm>
        </p:spPr>
        <p:txBody>
          <a:bodyPr lIns="274320" anchor="b">
            <a:normAutofit/>
          </a:bodyPr>
          <a:lstStyle>
            <a:lvl1pPr marL="0" indent="0">
              <a:lnSpc>
                <a:spcPts val="3600"/>
              </a:lnSpc>
              <a:spcAft>
                <a:spcPts val="0"/>
              </a:spcAft>
              <a:buNone/>
              <a:defRPr lang="en-US" sz="3600" b="1" i="0" kern="1200" spc="-100" baseline="0" dirty="0" smtClean="0">
                <a:solidFill>
                  <a:schemeClr val="tx2"/>
                </a:solidFill>
                <a:latin typeface="Helvetica" pitchFamily="2" charset="0"/>
                <a:ea typeface="+mj-ea"/>
                <a:cs typeface="+mj-cs"/>
              </a:defRPr>
            </a:lvl1pPr>
          </a:lstStyle>
          <a:p>
            <a:pPr lvl="0"/>
            <a:r>
              <a:rPr lang="en-US"/>
              <a:t>Key figure</a:t>
            </a:r>
          </a:p>
        </p:txBody>
      </p:sp>
      <p:sp>
        <p:nvSpPr>
          <p:cNvPr id="5" name="Rectangle 4">
            <a:extLst>
              <a:ext uri="{FF2B5EF4-FFF2-40B4-BE49-F238E27FC236}">
                <a16:creationId xmlns:a16="http://schemas.microsoft.com/office/drawing/2014/main" id="{4E4A9EC7-0A22-2867-5A93-04C549C7B24D}"/>
              </a:ext>
            </a:extLst>
          </p:cNvPr>
          <p:cNvSpPr/>
          <p:nvPr userDrawn="1"/>
        </p:nvSpPr>
        <p:spPr>
          <a:xfrm rot="16200000">
            <a:off x="5595766" y="1504465"/>
            <a:ext cx="1389888"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9C9AF806-A69B-CC52-7882-68CBACA47FA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pic>
        <p:nvPicPr>
          <p:cNvPr id="20" name="Picture 19" descr="Logo, company name&#10;&#10;AI-generated content may be incorrect.">
            <a:extLst>
              <a:ext uri="{FF2B5EF4-FFF2-40B4-BE49-F238E27FC236}">
                <a16:creationId xmlns:a16="http://schemas.microsoft.com/office/drawing/2014/main" id="{71A5B106-9DEE-8AB6-D922-D48EB8DF9D0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23" name="Text Placeholder 12">
            <a:extLst>
              <a:ext uri="{FF2B5EF4-FFF2-40B4-BE49-F238E27FC236}">
                <a16:creationId xmlns:a16="http://schemas.microsoft.com/office/drawing/2014/main" id="{47C90278-399F-D985-B545-7DCF0DA7A63B}"/>
              </a:ext>
            </a:extLst>
          </p:cNvPr>
          <p:cNvSpPr>
            <a:spLocks noGrp="1"/>
          </p:cNvSpPr>
          <p:nvPr>
            <p:ph type="body" sz="quarter" idx="22"/>
          </p:nvPr>
        </p:nvSpPr>
        <p:spPr>
          <a:xfrm>
            <a:off x="6297155" y="5337672"/>
            <a:ext cx="4617720" cy="694062"/>
          </a:xfrm>
          <a:solidFill>
            <a:schemeClr val="tx1"/>
          </a:solidFill>
        </p:spPr>
        <p:txBody>
          <a:bodyPr lIns="274320" tIns="45720" rIns="274320" anchor="ctr">
            <a:noAutofit/>
          </a:bodyPr>
          <a:lstStyle>
            <a:lvl1pPr marL="0" indent="0">
              <a:buClr>
                <a:schemeClr val="bg1"/>
              </a:buClr>
              <a:buNone/>
              <a:defRPr sz="1900">
                <a:solidFill>
                  <a:schemeClr val="bg1"/>
                </a:solidFill>
              </a:defRPr>
            </a:lvl1pPr>
            <a:lvl2pPr>
              <a:buClr>
                <a:schemeClr val="bg1"/>
              </a:buClr>
              <a:defRPr sz="1800">
                <a:solidFill>
                  <a:schemeClr val="bg1"/>
                </a:solidFill>
              </a:defRPr>
            </a:lvl2pPr>
            <a:lvl3pPr>
              <a:buClr>
                <a:schemeClr val="bg1"/>
              </a:buClr>
              <a:defRPr sz="1600">
                <a:solidFill>
                  <a:schemeClr val="bg1"/>
                </a:solidFill>
              </a:defRPr>
            </a:lvl3pPr>
            <a:lvl4pPr>
              <a:buClr>
                <a:schemeClr val="bg1"/>
              </a:buClr>
              <a:defRPr sz="1400">
                <a:solidFill>
                  <a:schemeClr val="bg1"/>
                </a:solidFill>
              </a:defRPr>
            </a:lvl4pPr>
            <a:lvl5pPr>
              <a:buClr>
                <a:schemeClr val="bg1"/>
              </a:buClr>
              <a:defRPr sz="1400">
                <a:solidFill>
                  <a:schemeClr val="bg1"/>
                </a:solidFill>
              </a:defRPr>
            </a:lvl5pPr>
          </a:lstStyle>
          <a:p>
            <a:pPr lvl="0"/>
            <a:r>
              <a:rPr lang="en-US"/>
              <a:t>Click to edit Master text styles</a:t>
            </a:r>
          </a:p>
        </p:txBody>
      </p:sp>
      <p:sp>
        <p:nvSpPr>
          <p:cNvPr id="24" name="Text Placeholder 17">
            <a:extLst>
              <a:ext uri="{FF2B5EF4-FFF2-40B4-BE49-F238E27FC236}">
                <a16:creationId xmlns:a16="http://schemas.microsoft.com/office/drawing/2014/main" id="{819A7FF5-547E-A603-F63A-B893DB8702C0}"/>
              </a:ext>
            </a:extLst>
          </p:cNvPr>
          <p:cNvSpPr>
            <a:spLocks noGrp="1"/>
          </p:cNvSpPr>
          <p:nvPr>
            <p:ph type="body" sz="quarter" idx="23" hasCustomPrompt="1"/>
          </p:nvPr>
        </p:nvSpPr>
        <p:spPr>
          <a:xfrm>
            <a:off x="6290710" y="4330243"/>
            <a:ext cx="4617720" cy="914400"/>
          </a:xfrm>
        </p:spPr>
        <p:txBody>
          <a:bodyPr lIns="274320" anchor="b">
            <a:normAutofit/>
          </a:bodyPr>
          <a:lstStyle>
            <a:lvl1pPr marL="0" indent="0">
              <a:lnSpc>
                <a:spcPts val="3600"/>
              </a:lnSpc>
              <a:spcAft>
                <a:spcPts val="0"/>
              </a:spcAft>
              <a:buNone/>
              <a:defRPr lang="en-US" sz="3600" b="1" i="0" kern="1200" spc="-100" baseline="0" dirty="0" smtClean="0">
                <a:solidFill>
                  <a:schemeClr val="tx2"/>
                </a:solidFill>
                <a:latin typeface="Helvetica" pitchFamily="2" charset="0"/>
                <a:ea typeface="+mj-ea"/>
                <a:cs typeface="+mj-cs"/>
              </a:defRPr>
            </a:lvl1pPr>
          </a:lstStyle>
          <a:p>
            <a:pPr lvl="0"/>
            <a:r>
              <a:rPr lang="en-US"/>
              <a:t>Key figure</a:t>
            </a:r>
          </a:p>
        </p:txBody>
      </p:sp>
      <p:sp>
        <p:nvSpPr>
          <p:cNvPr id="25" name="Rectangle 24">
            <a:extLst>
              <a:ext uri="{FF2B5EF4-FFF2-40B4-BE49-F238E27FC236}">
                <a16:creationId xmlns:a16="http://schemas.microsoft.com/office/drawing/2014/main" id="{9CF14232-891E-BF84-C925-6BB3EFCEB08D}"/>
              </a:ext>
            </a:extLst>
          </p:cNvPr>
          <p:cNvSpPr/>
          <p:nvPr userDrawn="1"/>
        </p:nvSpPr>
        <p:spPr>
          <a:xfrm rot="16200000">
            <a:off x="5595766" y="5321809"/>
            <a:ext cx="1389888"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2">
            <a:extLst>
              <a:ext uri="{FF2B5EF4-FFF2-40B4-BE49-F238E27FC236}">
                <a16:creationId xmlns:a16="http://schemas.microsoft.com/office/drawing/2014/main" id="{C5B0C835-92D5-EBA9-F2A4-BC31B439CFE9}"/>
              </a:ext>
            </a:extLst>
          </p:cNvPr>
          <p:cNvSpPr>
            <a:spLocks noGrp="1"/>
          </p:cNvSpPr>
          <p:nvPr>
            <p:ph type="body" sz="quarter" idx="24"/>
          </p:nvPr>
        </p:nvSpPr>
        <p:spPr>
          <a:xfrm>
            <a:off x="6297155" y="3427735"/>
            <a:ext cx="4617720" cy="694062"/>
          </a:xfrm>
          <a:solidFill>
            <a:schemeClr val="tx1"/>
          </a:solidFill>
        </p:spPr>
        <p:txBody>
          <a:bodyPr lIns="274320" tIns="45720" rIns="274320" anchor="ctr">
            <a:noAutofit/>
          </a:bodyPr>
          <a:lstStyle>
            <a:lvl1pPr marL="0" indent="0">
              <a:buClr>
                <a:schemeClr val="bg1"/>
              </a:buClr>
              <a:buNone/>
              <a:defRPr sz="1900">
                <a:solidFill>
                  <a:schemeClr val="bg1"/>
                </a:solidFill>
              </a:defRPr>
            </a:lvl1pPr>
            <a:lvl2pPr>
              <a:buClr>
                <a:schemeClr val="bg1"/>
              </a:buClr>
              <a:defRPr sz="1800">
                <a:solidFill>
                  <a:schemeClr val="bg1"/>
                </a:solidFill>
              </a:defRPr>
            </a:lvl2pPr>
            <a:lvl3pPr>
              <a:buClr>
                <a:schemeClr val="bg1"/>
              </a:buClr>
              <a:defRPr sz="1600">
                <a:solidFill>
                  <a:schemeClr val="bg1"/>
                </a:solidFill>
              </a:defRPr>
            </a:lvl3pPr>
            <a:lvl4pPr>
              <a:buClr>
                <a:schemeClr val="bg1"/>
              </a:buClr>
              <a:defRPr sz="1400">
                <a:solidFill>
                  <a:schemeClr val="bg1"/>
                </a:solidFill>
              </a:defRPr>
            </a:lvl4pPr>
            <a:lvl5pPr>
              <a:buClr>
                <a:schemeClr val="bg1"/>
              </a:buClr>
              <a:defRPr sz="1400">
                <a:solidFill>
                  <a:schemeClr val="bg1"/>
                </a:solidFill>
              </a:defRPr>
            </a:lvl5pPr>
          </a:lstStyle>
          <a:p>
            <a:pPr lvl="0"/>
            <a:r>
              <a:rPr lang="en-US"/>
              <a:t>Click to edit Master text styles</a:t>
            </a:r>
          </a:p>
        </p:txBody>
      </p:sp>
      <p:sp>
        <p:nvSpPr>
          <p:cNvPr id="27" name="Text Placeholder 17">
            <a:extLst>
              <a:ext uri="{FF2B5EF4-FFF2-40B4-BE49-F238E27FC236}">
                <a16:creationId xmlns:a16="http://schemas.microsoft.com/office/drawing/2014/main" id="{AFF8EEAA-8354-850E-1A0B-1EADAA1D7EB6}"/>
              </a:ext>
            </a:extLst>
          </p:cNvPr>
          <p:cNvSpPr>
            <a:spLocks noGrp="1"/>
          </p:cNvSpPr>
          <p:nvPr>
            <p:ph type="body" sz="quarter" idx="25" hasCustomPrompt="1"/>
          </p:nvPr>
        </p:nvSpPr>
        <p:spPr>
          <a:xfrm>
            <a:off x="6290710" y="2420306"/>
            <a:ext cx="4617720" cy="914400"/>
          </a:xfrm>
        </p:spPr>
        <p:txBody>
          <a:bodyPr lIns="274320" anchor="b">
            <a:normAutofit/>
          </a:bodyPr>
          <a:lstStyle>
            <a:lvl1pPr marL="0" indent="0">
              <a:lnSpc>
                <a:spcPts val="3600"/>
              </a:lnSpc>
              <a:spcAft>
                <a:spcPts val="0"/>
              </a:spcAft>
              <a:buNone/>
              <a:defRPr lang="en-US" sz="3600" b="1" i="0" kern="1200" spc="-100" baseline="0" dirty="0" smtClean="0">
                <a:solidFill>
                  <a:schemeClr val="tx2"/>
                </a:solidFill>
                <a:latin typeface="Helvetica" pitchFamily="2" charset="0"/>
                <a:ea typeface="+mj-ea"/>
                <a:cs typeface="+mj-cs"/>
              </a:defRPr>
            </a:lvl1pPr>
          </a:lstStyle>
          <a:p>
            <a:pPr lvl="0"/>
            <a:r>
              <a:rPr lang="en-US"/>
              <a:t>Key figure</a:t>
            </a:r>
          </a:p>
        </p:txBody>
      </p:sp>
      <p:sp>
        <p:nvSpPr>
          <p:cNvPr id="28" name="Rectangle 27">
            <a:extLst>
              <a:ext uri="{FF2B5EF4-FFF2-40B4-BE49-F238E27FC236}">
                <a16:creationId xmlns:a16="http://schemas.microsoft.com/office/drawing/2014/main" id="{6C30FE6C-CF61-D9B0-ABF1-6B526A2786D8}"/>
              </a:ext>
            </a:extLst>
          </p:cNvPr>
          <p:cNvSpPr/>
          <p:nvPr userDrawn="1"/>
        </p:nvSpPr>
        <p:spPr>
          <a:xfrm rot="16200000">
            <a:off x="5595766" y="3411872"/>
            <a:ext cx="1389888"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ate Placeholder 7">
            <a:extLst>
              <a:ext uri="{FF2B5EF4-FFF2-40B4-BE49-F238E27FC236}">
                <a16:creationId xmlns:a16="http://schemas.microsoft.com/office/drawing/2014/main" id="{CFDCF037-3F22-455A-C167-1B9773617782}"/>
              </a:ext>
            </a:extLst>
          </p:cNvPr>
          <p:cNvSpPr>
            <a:spLocks noGrp="1"/>
          </p:cNvSpPr>
          <p:nvPr>
            <p:ph type="dt" sz="half" idx="26"/>
          </p:nvPr>
        </p:nvSpPr>
        <p:spPr/>
        <p:txBody>
          <a:bodyPr/>
          <a:lstStyle/>
          <a:p>
            <a:pPr>
              <a:defRPr/>
            </a:pPr>
            <a:fld id="{E617349E-1407-C04E-8754-1AC9BDDDF313}" type="datetime1">
              <a:rPr lang="en-US" smtClean="0"/>
              <a:t>7/27/2026</a:t>
            </a:fld>
            <a:endParaRPr lang="en-US"/>
          </a:p>
        </p:txBody>
      </p:sp>
      <p:sp>
        <p:nvSpPr>
          <p:cNvPr id="9" name="Footer Placeholder 8">
            <a:extLst>
              <a:ext uri="{FF2B5EF4-FFF2-40B4-BE49-F238E27FC236}">
                <a16:creationId xmlns:a16="http://schemas.microsoft.com/office/drawing/2014/main" id="{FB849831-55D4-65FF-A7B1-CC84E9B252F7}"/>
              </a:ext>
            </a:extLst>
          </p:cNvPr>
          <p:cNvSpPr>
            <a:spLocks noGrp="1"/>
          </p:cNvSpPr>
          <p:nvPr>
            <p:ph type="ftr" sz="quarter" idx="27"/>
          </p:nvPr>
        </p:nvSpPr>
        <p:spPr/>
        <p:txBody>
          <a:bodyPr/>
          <a:lstStyle/>
          <a:p>
            <a:pPr>
              <a:defRPr/>
            </a:pPr>
            <a:r>
              <a:rPr lang="en-US"/>
              <a:t>Presenter Name | Presentation Title or Meeting Title</a:t>
            </a:r>
          </a:p>
        </p:txBody>
      </p:sp>
      <p:sp>
        <p:nvSpPr>
          <p:cNvPr id="10" name="Slide Number Placeholder 9">
            <a:extLst>
              <a:ext uri="{FF2B5EF4-FFF2-40B4-BE49-F238E27FC236}">
                <a16:creationId xmlns:a16="http://schemas.microsoft.com/office/drawing/2014/main" id="{B1D6637D-9A02-B205-EF0A-87C0E8B5D314}"/>
              </a:ext>
            </a:extLst>
          </p:cNvPr>
          <p:cNvSpPr>
            <a:spLocks noGrp="1"/>
          </p:cNvSpPr>
          <p:nvPr>
            <p:ph type="sldNum" sz="quarter" idx="28"/>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174549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ermilab-safety-sl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C08B2F-2115-B3DD-9F6B-2250D6924791}"/>
              </a:ext>
            </a:extLst>
          </p:cNvPr>
          <p:cNvSpPr/>
          <p:nvPr userDrawn="1"/>
        </p:nvSpPr>
        <p:spPr>
          <a:xfrm rot="16200000">
            <a:off x="6100708" y="2443989"/>
            <a:ext cx="409158" cy="338328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8DA0380-8C68-440A-E0D1-98B1FF481AFF}"/>
              </a:ext>
            </a:extLst>
          </p:cNvPr>
          <p:cNvSpPr/>
          <p:nvPr userDrawn="1"/>
        </p:nvSpPr>
        <p:spPr>
          <a:xfrm rot="16200000">
            <a:off x="2246147" y="2442828"/>
            <a:ext cx="411480" cy="338328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C6C5186-D3BF-B690-D5E5-4F529942FD1B}"/>
              </a:ext>
            </a:extLst>
          </p:cNvPr>
          <p:cNvSpPr/>
          <p:nvPr userDrawn="1"/>
        </p:nvSpPr>
        <p:spPr>
          <a:xfrm rot="16200000">
            <a:off x="4174008" y="-797921"/>
            <a:ext cx="409158" cy="723667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E3CFFA6-6C98-21FD-EA70-059BCD691C4B}"/>
              </a:ext>
            </a:extLst>
          </p:cNvPr>
          <p:cNvSpPr/>
          <p:nvPr userDrawn="1"/>
        </p:nvSpPr>
        <p:spPr>
          <a:xfrm rot="16200000">
            <a:off x="4172847" y="-2273616"/>
            <a:ext cx="411480" cy="723667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truck parked in front of a large building&#10;&#10;AI-generated content may be incorrect.">
            <a:extLst>
              <a:ext uri="{FF2B5EF4-FFF2-40B4-BE49-F238E27FC236}">
                <a16:creationId xmlns:a16="http://schemas.microsoft.com/office/drawing/2014/main" id="{6FB96B7C-3548-6DFC-D693-C437740D6EB9}"/>
              </a:ext>
            </a:extLst>
          </p:cNvPr>
          <p:cNvPicPr>
            <a:picLocks noChangeAspect="1"/>
          </p:cNvPicPr>
          <p:nvPr userDrawn="1"/>
        </p:nvPicPr>
        <p:blipFill>
          <a:blip r:embed="rId2" cstate="print">
            <a:extLst>
              <a:ext uri="{28A0092B-C50C-407E-A947-70E740481C1C}">
                <a14:useLocalDpi xmlns:a14="http://schemas.microsoft.com/office/drawing/2010/main"/>
              </a:ext>
            </a:extLst>
          </a:blip>
          <a:srcRect l="12947" t="1602" r="17523"/>
          <a:stretch/>
        </p:blipFill>
        <p:spPr>
          <a:xfrm>
            <a:off x="8764603" y="18854"/>
            <a:ext cx="3230608" cy="6858000"/>
          </a:xfrm>
          <a:prstGeom prst="rect">
            <a:avLst/>
          </a:prstGeom>
          <a:ln>
            <a:noFill/>
          </a:ln>
        </p:spPr>
      </p:pic>
      <p:sp>
        <p:nvSpPr>
          <p:cNvPr id="59" name="TextBox 58">
            <a:extLst>
              <a:ext uri="{FF2B5EF4-FFF2-40B4-BE49-F238E27FC236}">
                <a16:creationId xmlns:a16="http://schemas.microsoft.com/office/drawing/2014/main" id="{1AD2B791-A6C3-C18F-2900-3F124ADA0EF2}"/>
              </a:ext>
            </a:extLst>
          </p:cNvPr>
          <p:cNvSpPr txBox="1"/>
          <p:nvPr userDrawn="1"/>
        </p:nvSpPr>
        <p:spPr>
          <a:xfrm>
            <a:off x="756433" y="2690289"/>
            <a:ext cx="3770411" cy="306302"/>
          </a:xfrm>
          <a:prstGeom prst="rect">
            <a:avLst/>
          </a:prstGeom>
          <a:noFill/>
        </p:spPr>
        <p:txBody>
          <a:bodyPr wrap="square" lIns="182880" tIns="0" rIns="0" bIns="0" rtlCol="0" anchor="ctr">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200" b="1" i="0" kern="1200" spc="-50" baseline="0">
                <a:solidFill>
                  <a:schemeClr val="bg1"/>
                </a:solidFill>
                <a:latin typeface="Helvetica" pitchFamily="2" charset="0"/>
                <a:ea typeface="+mn-ea"/>
                <a:cs typeface="+mn-cs"/>
              </a:rPr>
              <a:t>Emergency contacts</a:t>
            </a:r>
          </a:p>
        </p:txBody>
      </p:sp>
      <p:pic>
        <p:nvPicPr>
          <p:cNvPr id="23" name="Picture 22" descr="Logo, company name&#10;&#10;AI-generated content may be incorrect.">
            <a:extLst>
              <a:ext uri="{FF2B5EF4-FFF2-40B4-BE49-F238E27FC236}">
                <a16:creationId xmlns:a16="http://schemas.microsoft.com/office/drawing/2014/main" id="{F458E46B-0C39-CD93-F76B-90E76DC35EC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53" name="TextBox 52">
            <a:extLst>
              <a:ext uri="{FF2B5EF4-FFF2-40B4-BE49-F238E27FC236}">
                <a16:creationId xmlns:a16="http://schemas.microsoft.com/office/drawing/2014/main" id="{6C60396D-FCEA-83F1-A82F-30C59DB3372D}"/>
              </a:ext>
            </a:extLst>
          </p:cNvPr>
          <p:cNvSpPr txBox="1"/>
          <p:nvPr userDrawn="1"/>
        </p:nvSpPr>
        <p:spPr>
          <a:xfrm>
            <a:off x="924305" y="299093"/>
            <a:ext cx="7450836" cy="553998"/>
          </a:xfrm>
          <a:prstGeom prst="rect">
            <a:avLst/>
          </a:prstGeom>
          <a:noFill/>
        </p:spPr>
        <p:txBody>
          <a:bodyPr wrap="square" lIns="0" tIns="0" rIns="0" bIns="0" rtlCol="0">
            <a:spAutoFit/>
          </a:bodyPr>
          <a:lstStyle/>
          <a:p>
            <a:pPr algn="l">
              <a:spcAft>
                <a:spcPts val="800"/>
              </a:spcAft>
            </a:pPr>
            <a:r>
              <a:rPr lang="en-US" sz="3600" b="1" spc="-50" baseline="0">
                <a:solidFill>
                  <a:schemeClr val="tx1"/>
                </a:solidFill>
                <a:latin typeface="Helvetica" pitchFamily="2" charset="0"/>
              </a:rPr>
              <a:t>Fermilab safety</a:t>
            </a:r>
          </a:p>
        </p:txBody>
      </p:sp>
      <p:sp>
        <p:nvSpPr>
          <p:cNvPr id="54" name="TextBox 53">
            <a:extLst>
              <a:ext uri="{FF2B5EF4-FFF2-40B4-BE49-F238E27FC236}">
                <a16:creationId xmlns:a16="http://schemas.microsoft.com/office/drawing/2014/main" id="{E63F3E38-E7F6-4C2A-5BD0-B9A764027FA0}"/>
              </a:ext>
            </a:extLst>
          </p:cNvPr>
          <p:cNvSpPr txBox="1"/>
          <p:nvPr userDrawn="1"/>
        </p:nvSpPr>
        <p:spPr>
          <a:xfrm>
            <a:off x="756434" y="1213091"/>
            <a:ext cx="7130890" cy="306302"/>
          </a:xfrm>
          <a:prstGeom prst="rect">
            <a:avLst/>
          </a:prstGeom>
          <a:noFill/>
        </p:spPr>
        <p:txBody>
          <a:bodyPr wrap="square" lIns="182880" tIns="0" rIns="0" bIns="0" rtlCol="0" anchor="ctr">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200" b="1" i="0" kern="1200" spc="-50" baseline="0">
                <a:solidFill>
                  <a:schemeClr val="bg1"/>
                </a:solidFill>
                <a:latin typeface="Helvetica" pitchFamily="2" charset="0"/>
                <a:ea typeface="+mn-ea"/>
                <a:cs typeface="+mn-cs"/>
              </a:rPr>
              <a:t>Your safety is our priority – please note the following:</a:t>
            </a:r>
          </a:p>
        </p:txBody>
      </p:sp>
      <p:sp>
        <p:nvSpPr>
          <p:cNvPr id="55" name="TextBox 54">
            <a:extLst>
              <a:ext uri="{FF2B5EF4-FFF2-40B4-BE49-F238E27FC236}">
                <a16:creationId xmlns:a16="http://schemas.microsoft.com/office/drawing/2014/main" id="{508C5D41-1ABD-6E88-072E-14B7C1210C3B}"/>
              </a:ext>
            </a:extLst>
          </p:cNvPr>
          <p:cNvSpPr txBox="1"/>
          <p:nvPr userDrawn="1"/>
        </p:nvSpPr>
        <p:spPr>
          <a:xfrm>
            <a:off x="756433" y="1667505"/>
            <a:ext cx="7434376" cy="646331"/>
          </a:xfrm>
          <a:prstGeom prst="rect">
            <a:avLst/>
          </a:prstGeom>
          <a:noFill/>
        </p:spPr>
        <p:txBody>
          <a:bodyPr wrap="square" lIns="182880" tIns="0" rIns="0" bIns="0" rtlCol="0" anchor="t">
            <a:spAutoFit/>
          </a:bodyPr>
          <a:lstStyle/>
          <a:p>
            <a:pPr marL="0" marR="0" lvl="0" indent="0" algn="l" defTabSz="914400" rtl="0" eaLnBrk="1" fontAlgn="auto" latinLnBrk="0" hangingPunct="1">
              <a:lnSpc>
                <a:spcPct val="100000"/>
              </a:lnSpc>
              <a:spcBef>
                <a:spcPts val="0"/>
              </a:spcBef>
              <a:spcAft>
                <a:spcPts val="800"/>
              </a:spcAft>
              <a:buClr>
                <a:schemeClr val="accent1"/>
              </a:buClr>
              <a:buSzTx/>
              <a:buFont typeface="Arial" panose="020B0604020202020204" pitchFamily="34" charset="0"/>
              <a:buNone/>
              <a:tabLst/>
              <a:defRPr/>
            </a:pPr>
            <a:r>
              <a:rPr lang="en-US" sz="1400" kern="1200" spc="-10" baseline="0">
                <a:solidFill>
                  <a:schemeClr val="tx1"/>
                </a:solidFill>
                <a:latin typeface="Helvetica" pitchFamily="2" charset="0"/>
                <a:ea typeface="+mn-ea"/>
                <a:cs typeface="+mn-cs"/>
              </a:rPr>
              <a:t>For your safety, please use handrails, walk (don’t run), stay alert for hazards, and follow all posted signs and security directions. When driving onsite, obey speed limits and watch for pedestrians, cyclists, and wildlife. In an emergency, follow your escort’s instructions.</a:t>
            </a:r>
          </a:p>
        </p:txBody>
      </p:sp>
      <p:sp>
        <p:nvSpPr>
          <p:cNvPr id="60" name="TextBox 59">
            <a:extLst>
              <a:ext uri="{FF2B5EF4-FFF2-40B4-BE49-F238E27FC236}">
                <a16:creationId xmlns:a16="http://schemas.microsoft.com/office/drawing/2014/main" id="{0987F744-4BB7-8118-1AC8-03578C5A0C8F}"/>
              </a:ext>
            </a:extLst>
          </p:cNvPr>
          <p:cNvSpPr txBox="1"/>
          <p:nvPr userDrawn="1"/>
        </p:nvSpPr>
        <p:spPr>
          <a:xfrm>
            <a:off x="756433" y="3145142"/>
            <a:ext cx="7268443" cy="482183"/>
          </a:xfrm>
          <a:prstGeom prst="rect">
            <a:avLst/>
          </a:prstGeom>
          <a:noFill/>
        </p:spPr>
        <p:txBody>
          <a:bodyPr wrap="square" lIns="182880" tIns="0" rIns="0" bIns="0" rtlCol="0" anchor="t">
            <a:spAutoFit/>
          </a:bodyPr>
          <a:lstStyle/>
          <a:p>
            <a:pPr marL="234950" lvl="0" indent="-234950"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r>
              <a:rPr lang="en-US" sz="1400" b="1" kern="1200" spc="-10" baseline="0">
                <a:solidFill>
                  <a:schemeClr val="tx1"/>
                </a:solidFill>
                <a:latin typeface="Helvetica" pitchFamily="2" charset="0"/>
                <a:ea typeface="+mn-ea"/>
                <a:cs typeface="+mn-cs"/>
              </a:rPr>
              <a:t>Emergencies (medical/security): </a:t>
            </a:r>
            <a:r>
              <a:rPr lang="en-US" sz="1400" kern="1200" spc="-10" baseline="0">
                <a:solidFill>
                  <a:schemeClr val="tx1"/>
                </a:solidFill>
                <a:latin typeface="Helvetica" pitchFamily="2" charset="0"/>
                <a:ea typeface="+mn-ea"/>
                <a:cs typeface="+mn-cs"/>
              </a:rPr>
              <a:t>630-840-3131</a:t>
            </a:r>
          </a:p>
          <a:p>
            <a:pPr marL="234950" lvl="0" indent="-234950"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r>
              <a:rPr lang="en-US" sz="1400" b="1" kern="1200" spc="-10" baseline="0" err="1">
                <a:solidFill>
                  <a:schemeClr val="tx1"/>
                </a:solidFill>
                <a:latin typeface="Helvetica" pitchFamily="2" charset="0"/>
                <a:ea typeface="+mn-ea"/>
                <a:cs typeface="+mn-cs"/>
              </a:rPr>
              <a:t>Nonemergencies</a:t>
            </a:r>
            <a:r>
              <a:rPr lang="en-US" sz="1400" b="1" kern="1200" spc="-10" baseline="0">
                <a:solidFill>
                  <a:schemeClr val="tx1"/>
                </a:solidFill>
                <a:latin typeface="Helvetica" pitchFamily="2" charset="0"/>
                <a:ea typeface="+mn-ea"/>
                <a:cs typeface="+mn-cs"/>
              </a:rPr>
              <a:t>: </a:t>
            </a:r>
            <a:r>
              <a:rPr lang="en-US" sz="1400" kern="1200" spc="-10" baseline="0">
                <a:solidFill>
                  <a:schemeClr val="tx1"/>
                </a:solidFill>
                <a:latin typeface="Helvetica" pitchFamily="2" charset="0"/>
                <a:ea typeface="+mn-ea"/>
                <a:cs typeface="+mn-cs"/>
              </a:rPr>
              <a:t>630-840-3414</a:t>
            </a:r>
          </a:p>
        </p:txBody>
      </p:sp>
      <p:sp>
        <p:nvSpPr>
          <p:cNvPr id="61" name="TextBox 60">
            <a:extLst>
              <a:ext uri="{FF2B5EF4-FFF2-40B4-BE49-F238E27FC236}">
                <a16:creationId xmlns:a16="http://schemas.microsoft.com/office/drawing/2014/main" id="{C973080E-E4CF-F087-3674-8511AE83287B}"/>
              </a:ext>
            </a:extLst>
          </p:cNvPr>
          <p:cNvSpPr txBox="1"/>
          <p:nvPr userDrawn="1"/>
        </p:nvSpPr>
        <p:spPr>
          <a:xfrm>
            <a:off x="756433" y="4009010"/>
            <a:ext cx="3108960" cy="306302"/>
          </a:xfrm>
          <a:prstGeom prst="rect">
            <a:avLst/>
          </a:prstGeom>
          <a:noFill/>
        </p:spPr>
        <p:txBody>
          <a:bodyPr wrap="square" lIns="182880" tIns="0" rIns="0" bIns="0" rtlCol="0" anchor="ctr">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200" b="1" i="0" kern="1200" spc="-50" baseline="0">
                <a:solidFill>
                  <a:schemeClr val="bg1"/>
                </a:solidFill>
                <a:latin typeface="Helvetica" pitchFamily="2" charset="0"/>
                <a:ea typeface="+mn-ea"/>
                <a:cs typeface="+mn-cs"/>
              </a:rPr>
              <a:t>Fire alarms</a:t>
            </a:r>
          </a:p>
        </p:txBody>
      </p:sp>
      <p:sp>
        <p:nvSpPr>
          <p:cNvPr id="63" name="TextBox 62">
            <a:extLst>
              <a:ext uri="{FF2B5EF4-FFF2-40B4-BE49-F238E27FC236}">
                <a16:creationId xmlns:a16="http://schemas.microsoft.com/office/drawing/2014/main" id="{9B9D96E7-5744-AE53-43BC-8DB3FA5F65B4}"/>
              </a:ext>
            </a:extLst>
          </p:cNvPr>
          <p:cNvSpPr txBox="1"/>
          <p:nvPr userDrawn="1"/>
        </p:nvSpPr>
        <p:spPr>
          <a:xfrm>
            <a:off x="756431" y="4457248"/>
            <a:ext cx="3291840" cy="1877437"/>
          </a:xfrm>
          <a:prstGeom prst="rect">
            <a:avLst/>
          </a:prstGeom>
          <a:noFill/>
        </p:spPr>
        <p:txBody>
          <a:bodyPr wrap="square" lIns="182880" tIns="0" rIns="0" bIns="0" rtlCol="0" anchor="t">
            <a:spAutoFit/>
          </a:bodyPr>
          <a:lstStyle/>
          <a:p>
            <a:pPr marL="234950" lvl="0" indent="-234950"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r>
              <a:rPr lang="en-US" sz="1400" kern="1200" spc="-10" baseline="0">
                <a:solidFill>
                  <a:schemeClr val="tx1"/>
                </a:solidFill>
                <a:latin typeface="Helvetica" pitchFamily="2" charset="0"/>
                <a:ea typeface="+mn-ea"/>
                <a:cs typeface="+mn-cs"/>
              </a:rPr>
              <a:t>Evacuate immediately using          the nearest exit.</a:t>
            </a:r>
          </a:p>
          <a:p>
            <a:pPr marL="234950" lvl="0" indent="-234950"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r>
              <a:rPr lang="en-US" sz="1400" kern="1200" spc="-10" baseline="0">
                <a:solidFill>
                  <a:schemeClr val="tx1"/>
                </a:solidFill>
                <a:latin typeface="Helvetica" pitchFamily="2" charset="0"/>
                <a:ea typeface="+mn-ea"/>
                <a:cs typeface="+mn-cs"/>
              </a:rPr>
              <a:t>Gather outside at the             Ramsey Auditorium doors.</a:t>
            </a:r>
          </a:p>
          <a:p>
            <a:pPr marL="234950" lvl="0" indent="-234950"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r>
              <a:rPr lang="en-US" sz="1400" kern="1200" spc="-10" baseline="0">
                <a:solidFill>
                  <a:schemeClr val="tx1"/>
                </a:solidFill>
                <a:latin typeface="Helvetica" pitchFamily="2" charset="0"/>
                <a:ea typeface="+mn-ea"/>
                <a:cs typeface="+mn-cs"/>
              </a:rPr>
              <a:t>Follow Fermilab personnel and         </a:t>
            </a:r>
            <a:r>
              <a:rPr lang="en-US" sz="1400" b="1" kern="1200" spc="-10" baseline="0">
                <a:solidFill>
                  <a:schemeClr val="tx1"/>
                </a:solidFill>
                <a:latin typeface="Helvetica" pitchFamily="2" charset="0"/>
                <a:ea typeface="+mn-ea"/>
                <a:cs typeface="+mn-cs"/>
              </a:rPr>
              <a:t>do not </a:t>
            </a:r>
            <a:r>
              <a:rPr lang="en-US" sz="1400" kern="1200" spc="-10" baseline="0">
                <a:solidFill>
                  <a:schemeClr val="tx1"/>
                </a:solidFill>
                <a:latin typeface="Helvetica" pitchFamily="2" charset="0"/>
                <a:ea typeface="+mn-ea"/>
                <a:cs typeface="+mn-cs"/>
              </a:rPr>
              <a:t>re-enter until cleared by       the Fire Department.</a:t>
            </a:r>
          </a:p>
          <a:p>
            <a:pPr marL="234950" lvl="0" indent="-234950"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r>
              <a:rPr lang="en-US" sz="1400" kern="1200" spc="-10" baseline="0">
                <a:solidFill>
                  <a:schemeClr val="tx1"/>
                </a:solidFill>
                <a:latin typeface="Helvetica" pitchFamily="2" charset="0"/>
                <a:ea typeface="+mn-ea"/>
                <a:cs typeface="+mn-cs"/>
              </a:rPr>
              <a:t>Stay out of the road.</a:t>
            </a:r>
          </a:p>
        </p:txBody>
      </p:sp>
      <p:sp>
        <p:nvSpPr>
          <p:cNvPr id="64" name="TextBox 63">
            <a:extLst>
              <a:ext uri="{FF2B5EF4-FFF2-40B4-BE49-F238E27FC236}">
                <a16:creationId xmlns:a16="http://schemas.microsoft.com/office/drawing/2014/main" id="{DAC64F57-6386-289C-C33E-FA8569E5C744}"/>
              </a:ext>
            </a:extLst>
          </p:cNvPr>
          <p:cNvSpPr txBox="1"/>
          <p:nvPr userDrawn="1"/>
        </p:nvSpPr>
        <p:spPr>
          <a:xfrm>
            <a:off x="4614610" y="4009010"/>
            <a:ext cx="3108960" cy="306302"/>
          </a:xfrm>
          <a:prstGeom prst="rect">
            <a:avLst/>
          </a:prstGeom>
          <a:noFill/>
        </p:spPr>
        <p:txBody>
          <a:bodyPr wrap="square" lIns="182880" tIns="0" rIns="0" bIns="0" rtlCol="0" anchor="ctr">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200" b="1" i="0" kern="1200" spc="-50" baseline="0">
                <a:solidFill>
                  <a:schemeClr val="bg1"/>
                </a:solidFill>
                <a:latin typeface="Helvetica" pitchFamily="2" charset="0"/>
                <a:ea typeface="+mn-ea"/>
                <a:cs typeface="+mn-cs"/>
              </a:rPr>
              <a:t>Tornado sirens</a:t>
            </a:r>
          </a:p>
        </p:txBody>
      </p:sp>
      <p:sp>
        <p:nvSpPr>
          <p:cNvPr id="67" name="TextBox 66">
            <a:extLst>
              <a:ext uri="{FF2B5EF4-FFF2-40B4-BE49-F238E27FC236}">
                <a16:creationId xmlns:a16="http://schemas.microsoft.com/office/drawing/2014/main" id="{8F27E583-C17C-4D18-ADA9-35D0C886B470}"/>
              </a:ext>
            </a:extLst>
          </p:cNvPr>
          <p:cNvSpPr txBox="1"/>
          <p:nvPr userDrawn="1"/>
        </p:nvSpPr>
        <p:spPr>
          <a:xfrm>
            <a:off x="4614610" y="4457248"/>
            <a:ext cx="3291840" cy="1446550"/>
          </a:xfrm>
          <a:prstGeom prst="rect">
            <a:avLst/>
          </a:prstGeom>
          <a:noFill/>
        </p:spPr>
        <p:txBody>
          <a:bodyPr wrap="square" lIns="182880" tIns="0" rIns="0" bIns="0" rtlCol="0" anchor="t">
            <a:spAutoFit/>
          </a:bodyPr>
          <a:lstStyle/>
          <a:p>
            <a:pPr marL="234950" lvl="0" indent="-234950"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r>
              <a:rPr lang="en-US" sz="1400" kern="1200" spc="-10" baseline="0">
                <a:solidFill>
                  <a:schemeClr val="tx1"/>
                </a:solidFill>
                <a:latin typeface="Helvetica" pitchFamily="2" charset="0"/>
                <a:ea typeface="+mn-ea"/>
                <a:cs typeface="+mn-cs"/>
              </a:rPr>
              <a:t>Go to the nearest designated   shelter in Wilson Hall’s basement.</a:t>
            </a:r>
          </a:p>
          <a:p>
            <a:pPr marL="234950" lvl="0" indent="-234950"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r>
              <a:rPr lang="en-US" sz="1400" kern="1200" spc="-10" baseline="0">
                <a:solidFill>
                  <a:schemeClr val="tx1"/>
                </a:solidFill>
                <a:latin typeface="Helvetica" pitchFamily="2" charset="0"/>
                <a:ea typeface="+mn-ea"/>
                <a:cs typeface="+mn-cs"/>
              </a:rPr>
              <a:t>Remain there until the warning is canceled or expires (via SEWS).</a:t>
            </a:r>
          </a:p>
          <a:p>
            <a:pPr marL="234950" lvl="0" indent="-234950"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r>
              <a:rPr lang="en-US" sz="1400" kern="1200" spc="-10" baseline="0">
                <a:solidFill>
                  <a:schemeClr val="tx1"/>
                </a:solidFill>
                <a:latin typeface="Helvetica" pitchFamily="2" charset="0"/>
                <a:ea typeface="+mn-ea"/>
                <a:cs typeface="+mn-cs"/>
              </a:rPr>
              <a:t>Follow Fermilab personnel.</a:t>
            </a:r>
          </a:p>
          <a:p>
            <a:pPr marL="122238" lvl="0" indent="-122238" algn="l" defTabSz="914400" rtl="0" eaLnBrk="1" latinLnBrk="0" hangingPunct="1">
              <a:lnSpc>
                <a:spcPct val="100000"/>
              </a:lnSpc>
              <a:spcBef>
                <a:spcPts val="0"/>
              </a:spcBef>
              <a:spcAft>
                <a:spcPts val="400"/>
              </a:spcAft>
              <a:buClr>
                <a:schemeClr val="accent1"/>
              </a:buClr>
              <a:buFont typeface="Arial" panose="020B0604020202020204" pitchFamily="34" charset="0"/>
              <a:buChar char="•"/>
              <a:tabLst/>
            </a:pPr>
            <a:endParaRPr lang="en-US" sz="1400" kern="1200" spc="-20" baseline="0">
              <a:solidFill>
                <a:schemeClr val="tx1"/>
              </a:solidFill>
              <a:latin typeface="Helvetica" pitchFamily="2" charset="0"/>
              <a:ea typeface="+mn-ea"/>
              <a:cs typeface="+mn-cs"/>
            </a:endParaRPr>
          </a:p>
        </p:txBody>
      </p:sp>
      <p:pic>
        <p:nvPicPr>
          <p:cNvPr id="25" name="Graphic 24" descr="Telephone with solid fill">
            <a:extLst>
              <a:ext uri="{FF2B5EF4-FFF2-40B4-BE49-F238E27FC236}">
                <a16:creationId xmlns:a16="http://schemas.microsoft.com/office/drawing/2014/main" id="{DF4D4E0C-0F0D-87BA-30BA-FEBEB3A1351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672418" y="2615394"/>
            <a:ext cx="411480" cy="411480"/>
          </a:xfrm>
          <a:prstGeom prst="rect">
            <a:avLst/>
          </a:prstGeom>
        </p:spPr>
      </p:pic>
      <p:pic>
        <p:nvPicPr>
          <p:cNvPr id="26" name="Graphic 25" descr="Tornado with solid fill">
            <a:extLst>
              <a:ext uri="{FF2B5EF4-FFF2-40B4-BE49-F238E27FC236}">
                <a16:creationId xmlns:a16="http://schemas.microsoft.com/office/drawing/2014/main" id="{86FBC30F-BCBC-D79C-A7EA-4494880AB80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6763675" y="3940603"/>
            <a:ext cx="384048" cy="384048"/>
          </a:xfrm>
          <a:prstGeom prst="rect">
            <a:avLst/>
          </a:prstGeom>
        </p:spPr>
      </p:pic>
      <p:pic>
        <p:nvPicPr>
          <p:cNvPr id="28" name="Graphic 27" descr="Siren with solid fill">
            <a:extLst>
              <a:ext uri="{FF2B5EF4-FFF2-40B4-BE49-F238E27FC236}">
                <a16:creationId xmlns:a16="http://schemas.microsoft.com/office/drawing/2014/main" id="{E1BA880F-8B62-16CC-282E-287B136A10D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2447455" y="3919344"/>
            <a:ext cx="411480" cy="411480"/>
          </a:xfrm>
          <a:prstGeom prst="rect">
            <a:avLst/>
          </a:prstGeom>
        </p:spPr>
      </p:pic>
      <p:pic>
        <p:nvPicPr>
          <p:cNvPr id="6" name="Picture 5">
            <a:extLst>
              <a:ext uri="{FF2B5EF4-FFF2-40B4-BE49-F238E27FC236}">
                <a16:creationId xmlns:a16="http://schemas.microsoft.com/office/drawing/2014/main" id="{13B353D7-8B11-A40E-6518-EDC5FA4B76A1}"/>
              </a:ext>
            </a:extLst>
          </p:cNvPr>
          <p:cNvPicPr>
            <a:picLocks noChangeAspect="1"/>
          </p:cNvPicPr>
          <p:nvPr userDrawn="1"/>
        </p:nvPicPr>
        <p:blipFill>
          <a:blip r:embed="rId7"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7" name="Slide Number Placeholder 9">
            <a:extLst>
              <a:ext uri="{FF2B5EF4-FFF2-40B4-BE49-F238E27FC236}">
                <a16:creationId xmlns:a16="http://schemas.microsoft.com/office/drawing/2014/main" id="{D294323E-F79E-5605-665F-5838455A1F01}"/>
              </a:ext>
            </a:extLst>
          </p:cNvPr>
          <p:cNvSpPr>
            <a:spLocks noGrp="1"/>
          </p:cNvSpPr>
          <p:nvPr>
            <p:ph type="sldNum" sz="quarter" idx="4"/>
          </p:nvPr>
        </p:nvSpPr>
        <p:spPr>
          <a:xfrm>
            <a:off x="11830050" y="6356350"/>
            <a:ext cx="358919" cy="365125"/>
          </a:xfrm>
          <a:prstGeom prst="rect">
            <a:avLst/>
          </a:prstGeom>
        </p:spPr>
        <p:txBody>
          <a:bodyPr vert="horz" lIns="0" tIns="0" rIns="0" bIns="0" rtlCol="0" anchor="b"/>
          <a:lstStyle>
            <a:lvl1pPr algn="ctr">
              <a:defRPr sz="900" b="1" i="0">
                <a:solidFill>
                  <a:schemeClr val="bg1"/>
                </a:solidFill>
                <a:latin typeface="Helvetica" pitchFamily="2" charset="0"/>
              </a:defRPr>
            </a:lvl1pPr>
          </a:lstStyle>
          <a:p>
            <a:fld id="{F4BAA12D-5F28-3140-935A-44BF4B54B6B6}" type="slidenum">
              <a:rPr lang="en-US" smtClean="0"/>
              <a:pPr/>
              <a:t>‹#›</a:t>
            </a:fld>
            <a:endParaRPr lang="en-US"/>
          </a:p>
        </p:txBody>
      </p:sp>
      <p:sp>
        <p:nvSpPr>
          <p:cNvPr id="8" name="Date Placeholder 3">
            <a:extLst>
              <a:ext uri="{FF2B5EF4-FFF2-40B4-BE49-F238E27FC236}">
                <a16:creationId xmlns:a16="http://schemas.microsoft.com/office/drawing/2014/main" id="{666440D0-997E-CD44-C566-A7623EE98822}"/>
              </a:ext>
            </a:extLst>
          </p:cNvPr>
          <p:cNvSpPr>
            <a:spLocks noGrp="1"/>
          </p:cNvSpPr>
          <p:nvPr>
            <p:ph type="dt" sz="half" idx="2"/>
          </p:nvPr>
        </p:nvSpPr>
        <p:spPr>
          <a:xfrm>
            <a:off x="365760" y="6357618"/>
            <a:ext cx="675368" cy="365760"/>
          </a:xfrm>
          <a:prstGeom prst="rect">
            <a:avLst/>
          </a:prstGeom>
        </p:spPr>
        <p:txBody>
          <a:bodyPr vert="horz" wrap="square" lIns="0" tIns="0" rIns="0" bIns="0" numCol="1" anchor="b" anchorCtr="0" compatLnSpc="1">
            <a:prstTxWarp prst="textNoShape">
              <a:avLst/>
            </a:prstTxWarp>
          </a:bodyPr>
          <a:lstStyle>
            <a:lvl1pPr algn="l">
              <a:defRPr sz="900" smtClean="0">
                <a:solidFill>
                  <a:schemeClr val="accent1"/>
                </a:solidFill>
                <a:latin typeface="Helvetica" charset="0"/>
                <a:cs typeface="ＭＳ Ｐゴシック" charset="0"/>
              </a:defRPr>
            </a:lvl1pPr>
          </a:lstStyle>
          <a:p>
            <a:pPr>
              <a:defRPr/>
            </a:pPr>
            <a:fld id="{D2696730-93A2-1C40-A288-6C0ADF526623}" type="datetime1">
              <a:rPr lang="en-US" smtClean="0"/>
              <a:t>7/27/2026</a:t>
            </a:fld>
            <a:endParaRPr lang="en-US"/>
          </a:p>
        </p:txBody>
      </p:sp>
      <p:sp>
        <p:nvSpPr>
          <p:cNvPr id="9" name="Footer Placeholder 8">
            <a:extLst>
              <a:ext uri="{FF2B5EF4-FFF2-40B4-BE49-F238E27FC236}">
                <a16:creationId xmlns:a16="http://schemas.microsoft.com/office/drawing/2014/main" id="{59FDE45D-A3DA-382C-0FA6-41F050428554}"/>
              </a:ext>
            </a:extLst>
          </p:cNvPr>
          <p:cNvSpPr>
            <a:spLocks noGrp="1"/>
          </p:cNvSpPr>
          <p:nvPr>
            <p:ph type="ftr" sz="quarter" idx="3"/>
          </p:nvPr>
        </p:nvSpPr>
        <p:spPr>
          <a:xfrm>
            <a:off x="1163212" y="6356350"/>
            <a:ext cx="4542643" cy="365760"/>
          </a:xfrm>
          <a:prstGeom prst="rect">
            <a:avLst/>
          </a:prstGeom>
        </p:spPr>
        <p:txBody>
          <a:bodyPr lIns="0" tIns="0" rIns="0" bIns="0" anchor="b"/>
          <a:lstStyle>
            <a:lvl1pPr marL="0" algn="l" defTabSz="914400" rtl="0" eaLnBrk="1" latinLnBrk="0" hangingPunct="1">
              <a:defRPr lang="en-US" sz="900" kern="1200" smtClean="0">
                <a:solidFill>
                  <a:schemeClr val="accent1"/>
                </a:solidFill>
                <a:latin typeface="Helvetica" charset="0"/>
                <a:ea typeface="+mn-ea"/>
                <a:cs typeface="ＭＳ Ｐゴシック" charset="0"/>
              </a:defRPr>
            </a:lvl1pPr>
          </a:lstStyle>
          <a:p>
            <a:pPr>
              <a:defRPr/>
            </a:pPr>
            <a:r>
              <a:rPr lang="en-US"/>
              <a:t>Presenter Name | Presentation Title or Meeting Title</a:t>
            </a:r>
          </a:p>
        </p:txBody>
      </p:sp>
    </p:spTree>
    <p:extLst>
      <p:ext uri="{BB962C8B-B14F-4D97-AF65-F5344CB8AC3E}">
        <p14:creationId xmlns:p14="http://schemas.microsoft.com/office/powerpoint/2010/main" val="28881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bg1"/>
        </a:solidFill>
        <a:effectLst/>
      </p:bgPr>
    </p:bg>
    <p:spTree>
      <p:nvGrpSpPr>
        <p:cNvPr id="1" name=""/>
        <p:cNvGrpSpPr/>
        <p:nvPr/>
      </p:nvGrpSpPr>
      <p:grpSpPr>
        <a:xfrm>
          <a:off x="0" y="0"/>
          <a:ext cx="0" cy="0"/>
          <a:chOff x="0" y="0"/>
          <a:chExt cx="0" cy="0"/>
        </a:xfrm>
      </p:grpSpPr>
      <p:sp>
        <p:nvSpPr>
          <p:cNvPr id="35" name="Text Placeholder 7">
            <a:extLst>
              <a:ext uri="{FF2B5EF4-FFF2-40B4-BE49-F238E27FC236}">
                <a16:creationId xmlns:a16="http://schemas.microsoft.com/office/drawing/2014/main" id="{03E171D5-30FC-537F-A514-48CD3674FC32}"/>
              </a:ext>
            </a:extLst>
          </p:cNvPr>
          <p:cNvSpPr>
            <a:spLocks noGrp="1"/>
          </p:cNvSpPr>
          <p:nvPr>
            <p:ph type="body" sz="quarter" idx="26" hasCustomPrompt="1"/>
          </p:nvPr>
        </p:nvSpPr>
        <p:spPr>
          <a:xfrm>
            <a:off x="8610466" y="2852018"/>
            <a:ext cx="2298325" cy="744247"/>
          </a:xfrm>
        </p:spPr>
        <p:txBody>
          <a:bodyPr anchor="ctr">
            <a:normAutofit/>
          </a:bodyPr>
          <a:lstStyle>
            <a:lvl1pPr marL="0" indent="0" algn="ctr">
              <a:buNone/>
              <a:defRPr sz="4400" b="0">
                <a:solidFill>
                  <a:schemeClr val="tx2"/>
                </a:solidFill>
              </a:defRPr>
            </a:lvl1pPr>
          </a:lstStyle>
          <a:p>
            <a:pPr marL="0" marR="0" lvl="0" indent="0" algn="ctr" defTabSz="914400" rtl="0" eaLnBrk="1" fontAlgn="auto" latinLnBrk="0" hangingPunct="1">
              <a:lnSpc>
                <a:spcPct val="90000"/>
              </a:lnSpc>
              <a:spcBef>
                <a:spcPts val="1000"/>
              </a:spcBef>
              <a:spcAft>
                <a:spcPts val="400"/>
              </a:spcAft>
              <a:buClr>
                <a:schemeClr val="accent1"/>
              </a:buClr>
              <a:buSzTx/>
              <a:buFont typeface="Arial" panose="020B0604020202020204" pitchFamily="34" charset="0"/>
              <a:buNone/>
              <a:tabLst/>
              <a:defRPr/>
            </a:pPr>
            <a:r>
              <a:rPr lang="en-US"/>
              <a:t>Year</a:t>
            </a:r>
          </a:p>
        </p:txBody>
      </p:sp>
      <p:sp>
        <p:nvSpPr>
          <p:cNvPr id="31" name="Text Placeholder 7">
            <a:extLst>
              <a:ext uri="{FF2B5EF4-FFF2-40B4-BE49-F238E27FC236}">
                <a16:creationId xmlns:a16="http://schemas.microsoft.com/office/drawing/2014/main" id="{1349D683-9A3C-3B31-0359-463DB290E72E}"/>
              </a:ext>
            </a:extLst>
          </p:cNvPr>
          <p:cNvSpPr>
            <a:spLocks noGrp="1"/>
          </p:cNvSpPr>
          <p:nvPr>
            <p:ph type="body" sz="quarter" idx="23" hasCustomPrompt="1"/>
          </p:nvPr>
        </p:nvSpPr>
        <p:spPr>
          <a:xfrm>
            <a:off x="914400" y="2852018"/>
            <a:ext cx="2298325" cy="744247"/>
          </a:xfrm>
        </p:spPr>
        <p:txBody>
          <a:bodyPr anchor="ctr">
            <a:normAutofit/>
          </a:bodyPr>
          <a:lstStyle>
            <a:lvl1pPr marL="0" indent="0" algn="ctr">
              <a:buNone/>
              <a:defRPr sz="4400" b="0">
                <a:solidFill>
                  <a:schemeClr val="tx2"/>
                </a:solidFill>
              </a:defRPr>
            </a:lvl1pPr>
          </a:lstStyle>
          <a:p>
            <a:pPr marL="0" marR="0" lvl="0" indent="0" algn="ctr" defTabSz="914400" rtl="0" eaLnBrk="1" fontAlgn="auto" latinLnBrk="0" hangingPunct="1">
              <a:lnSpc>
                <a:spcPct val="90000"/>
              </a:lnSpc>
              <a:spcBef>
                <a:spcPts val="1000"/>
              </a:spcBef>
              <a:spcAft>
                <a:spcPts val="400"/>
              </a:spcAft>
              <a:buClr>
                <a:schemeClr val="accent1"/>
              </a:buClr>
              <a:buSzTx/>
              <a:buFont typeface="Arial" panose="020B0604020202020204" pitchFamily="34" charset="0"/>
              <a:buNone/>
              <a:tabLst/>
              <a:defRPr/>
            </a:pPr>
            <a:r>
              <a:rPr lang="en-US"/>
              <a:t>Year</a:t>
            </a:r>
          </a:p>
        </p:txBody>
      </p:sp>
      <p:sp>
        <p:nvSpPr>
          <p:cNvPr id="8" name="Text Placeholder 7">
            <a:extLst>
              <a:ext uri="{FF2B5EF4-FFF2-40B4-BE49-F238E27FC236}">
                <a16:creationId xmlns:a16="http://schemas.microsoft.com/office/drawing/2014/main" id="{5B2E158B-F6B7-4699-6081-B2D57ABF91BA}"/>
              </a:ext>
            </a:extLst>
          </p:cNvPr>
          <p:cNvSpPr>
            <a:spLocks noGrp="1"/>
          </p:cNvSpPr>
          <p:nvPr>
            <p:ph type="body" sz="quarter" idx="15" hasCustomPrompt="1"/>
          </p:nvPr>
        </p:nvSpPr>
        <p:spPr>
          <a:xfrm>
            <a:off x="914400" y="3775583"/>
            <a:ext cx="2298325" cy="358688"/>
          </a:xfrm>
        </p:spPr>
        <p:txBody>
          <a:bodyPr>
            <a:noAutofit/>
          </a:bodyPr>
          <a:lstStyle>
            <a:lvl1pPr marL="0" indent="0" algn="ctr">
              <a:buNone/>
              <a:defRPr sz="2400" b="1">
                <a:solidFill>
                  <a:schemeClr val="tx1"/>
                </a:solidFill>
              </a:defRPr>
            </a:lvl1pPr>
          </a:lstStyle>
          <a:p>
            <a:pPr marL="0" marR="0" lvl="0" indent="0" algn="ctr" defTabSz="914400" rtl="0" eaLnBrk="1" fontAlgn="auto" latinLnBrk="0" hangingPunct="1">
              <a:lnSpc>
                <a:spcPct val="90000"/>
              </a:lnSpc>
              <a:spcBef>
                <a:spcPts val="1000"/>
              </a:spcBef>
              <a:spcAft>
                <a:spcPts val="400"/>
              </a:spcAft>
              <a:buClr>
                <a:schemeClr val="accent1"/>
              </a:buClr>
              <a:buSzTx/>
              <a:buFont typeface="Arial" panose="020B0604020202020204" pitchFamily="34" charset="0"/>
              <a:buNone/>
              <a:tabLst/>
              <a:defRPr/>
            </a:pPr>
            <a:r>
              <a:rPr lang="en-US"/>
              <a:t>Subhead</a:t>
            </a:r>
          </a:p>
          <a:p>
            <a:pPr lvl="0"/>
            <a:endParaRPr lang="en-US"/>
          </a:p>
        </p:txBody>
      </p:sp>
      <p:sp>
        <p:nvSpPr>
          <p:cNvPr id="9" name="Text Placeholder 13">
            <a:extLst>
              <a:ext uri="{FF2B5EF4-FFF2-40B4-BE49-F238E27FC236}">
                <a16:creationId xmlns:a16="http://schemas.microsoft.com/office/drawing/2014/main" id="{EF49033D-66CB-33E0-1DBC-8928201CE7F8}"/>
              </a:ext>
            </a:extLst>
          </p:cNvPr>
          <p:cNvSpPr>
            <a:spLocks noGrp="1"/>
          </p:cNvSpPr>
          <p:nvPr>
            <p:ph type="body" sz="quarter" idx="16"/>
          </p:nvPr>
        </p:nvSpPr>
        <p:spPr>
          <a:xfrm>
            <a:off x="914400" y="4226948"/>
            <a:ext cx="2298325" cy="1018572"/>
          </a:xfrm>
          <a:noFill/>
          <a:ln>
            <a:noFill/>
          </a:ln>
        </p:spPr>
        <p:txBody>
          <a:bodyPr lIns="0" tIns="0" rIns="0" bIns="0" anchor="t" anchorCtr="0">
            <a:noAutofit/>
          </a:bodyPr>
          <a:lstStyle>
            <a:lvl1pPr marL="0" indent="0" algn="ctr">
              <a:lnSpc>
                <a:spcPct val="110000"/>
              </a:lnSpc>
              <a:buNone/>
              <a:defRPr sz="1600">
                <a:solidFill>
                  <a:schemeClr val="tx1"/>
                </a:solidFill>
              </a:defRPr>
            </a:lvl1pPr>
          </a:lstStyle>
          <a:p>
            <a:pPr marL="0" marR="0" lvl="0" indent="0" algn="ctr" defTabSz="914400" rtl="0" eaLnBrk="1" fontAlgn="auto" latinLnBrk="0" hangingPunct="1">
              <a:lnSpc>
                <a:spcPct val="100000"/>
              </a:lnSpc>
              <a:spcBef>
                <a:spcPts val="1000"/>
              </a:spcBef>
              <a:spcAft>
                <a:spcPts val="400"/>
              </a:spcAft>
              <a:buClr>
                <a:schemeClr val="accent1"/>
              </a:buClr>
              <a:buSzTx/>
              <a:buFont typeface="Arial" panose="020B0604020202020204" pitchFamily="34" charset="0"/>
              <a:buNone/>
              <a:tabLst/>
              <a:defRPr/>
            </a:pPr>
            <a:r>
              <a:rPr lang="en-US"/>
              <a:t>Click to edit Master text styles</a:t>
            </a:r>
          </a:p>
        </p:txBody>
      </p:sp>
      <p:sp>
        <p:nvSpPr>
          <p:cNvPr id="17" name="Text Placeholder 7">
            <a:extLst>
              <a:ext uri="{FF2B5EF4-FFF2-40B4-BE49-F238E27FC236}">
                <a16:creationId xmlns:a16="http://schemas.microsoft.com/office/drawing/2014/main" id="{F1CDCE25-1734-8F15-F850-140D20AC47B5}"/>
              </a:ext>
            </a:extLst>
          </p:cNvPr>
          <p:cNvSpPr>
            <a:spLocks noGrp="1"/>
          </p:cNvSpPr>
          <p:nvPr>
            <p:ph type="body" sz="quarter" idx="17" hasCustomPrompt="1"/>
          </p:nvPr>
        </p:nvSpPr>
        <p:spPr>
          <a:xfrm>
            <a:off x="8610466" y="3775583"/>
            <a:ext cx="2298325" cy="358688"/>
          </a:xfrm>
        </p:spPr>
        <p:txBody>
          <a:bodyPr>
            <a:noAutofit/>
          </a:bodyPr>
          <a:lstStyle>
            <a:lvl1pPr marL="0" indent="0" algn="ctr">
              <a:buNone/>
              <a:defRPr sz="2400" b="1">
                <a:solidFill>
                  <a:schemeClr val="tx1"/>
                </a:solidFill>
              </a:defRPr>
            </a:lvl1pPr>
          </a:lstStyle>
          <a:p>
            <a:pPr lvl="0"/>
            <a:r>
              <a:rPr lang="en-US"/>
              <a:t>Subhead</a:t>
            </a:r>
          </a:p>
        </p:txBody>
      </p:sp>
      <p:sp>
        <p:nvSpPr>
          <p:cNvPr id="18" name="Text Placeholder 13">
            <a:extLst>
              <a:ext uri="{FF2B5EF4-FFF2-40B4-BE49-F238E27FC236}">
                <a16:creationId xmlns:a16="http://schemas.microsoft.com/office/drawing/2014/main" id="{685289A2-5BDF-BFB7-0DE2-786AE926515D}"/>
              </a:ext>
            </a:extLst>
          </p:cNvPr>
          <p:cNvSpPr>
            <a:spLocks noGrp="1"/>
          </p:cNvSpPr>
          <p:nvPr>
            <p:ph type="body" sz="quarter" idx="18"/>
          </p:nvPr>
        </p:nvSpPr>
        <p:spPr>
          <a:xfrm>
            <a:off x="8610466" y="4226948"/>
            <a:ext cx="2298325" cy="1018572"/>
          </a:xfrm>
          <a:noFill/>
          <a:ln>
            <a:noFill/>
          </a:ln>
        </p:spPr>
        <p:txBody>
          <a:bodyPr lIns="0" tIns="0" rIns="0" bIns="0" anchor="t" anchorCtr="0">
            <a:noAutofit/>
          </a:bodyPr>
          <a:lstStyle>
            <a:lvl1pPr marL="0" indent="0" algn="ctr">
              <a:lnSpc>
                <a:spcPct val="110000"/>
              </a:lnSpc>
              <a:buNone/>
              <a:defRPr sz="1600">
                <a:solidFill>
                  <a:schemeClr val="tx1"/>
                </a:solidFill>
              </a:defRPr>
            </a:lvl1pPr>
          </a:lstStyle>
          <a:p>
            <a:pPr marL="0" marR="0" lvl="0" indent="0" algn="ctr" defTabSz="914400" rtl="0" eaLnBrk="1" fontAlgn="auto" latinLnBrk="0" hangingPunct="1">
              <a:lnSpc>
                <a:spcPct val="100000"/>
              </a:lnSpc>
              <a:spcBef>
                <a:spcPts val="1000"/>
              </a:spcBef>
              <a:spcAft>
                <a:spcPts val="400"/>
              </a:spcAft>
              <a:buClr>
                <a:schemeClr val="accent1"/>
              </a:buClr>
              <a:buSzTx/>
              <a:buFont typeface="Arial" panose="020B0604020202020204" pitchFamily="34" charset="0"/>
              <a:buNone/>
              <a:tabLst/>
              <a:defRPr/>
            </a:pPr>
            <a:r>
              <a:rPr lang="en-US"/>
              <a:t>Click to edit Master text styles</a:t>
            </a:r>
          </a:p>
        </p:txBody>
      </p:sp>
      <p:sp>
        <p:nvSpPr>
          <p:cNvPr id="19" name="Text Placeholder 7">
            <a:extLst>
              <a:ext uri="{FF2B5EF4-FFF2-40B4-BE49-F238E27FC236}">
                <a16:creationId xmlns:a16="http://schemas.microsoft.com/office/drawing/2014/main" id="{3CFA5C77-3A47-8088-7D44-41FA177B055F}"/>
              </a:ext>
            </a:extLst>
          </p:cNvPr>
          <p:cNvSpPr>
            <a:spLocks noGrp="1"/>
          </p:cNvSpPr>
          <p:nvPr>
            <p:ph type="body" sz="quarter" idx="19" hasCustomPrompt="1"/>
          </p:nvPr>
        </p:nvSpPr>
        <p:spPr>
          <a:xfrm>
            <a:off x="6045110" y="3775583"/>
            <a:ext cx="2298325" cy="358688"/>
          </a:xfrm>
        </p:spPr>
        <p:txBody>
          <a:bodyPr>
            <a:noAutofit/>
          </a:bodyPr>
          <a:lstStyle>
            <a:lvl1pPr marL="0" indent="0" algn="ctr">
              <a:buNone/>
              <a:defRPr sz="2400" b="1">
                <a:solidFill>
                  <a:schemeClr val="tx1"/>
                </a:solidFill>
              </a:defRPr>
            </a:lvl1pPr>
          </a:lstStyle>
          <a:p>
            <a:pPr lvl="0"/>
            <a:r>
              <a:rPr lang="en-US"/>
              <a:t>Subhead</a:t>
            </a:r>
          </a:p>
        </p:txBody>
      </p:sp>
      <p:sp>
        <p:nvSpPr>
          <p:cNvPr id="20" name="Text Placeholder 13">
            <a:extLst>
              <a:ext uri="{FF2B5EF4-FFF2-40B4-BE49-F238E27FC236}">
                <a16:creationId xmlns:a16="http://schemas.microsoft.com/office/drawing/2014/main" id="{4BF923C8-904E-4223-3EB4-4B31AAE44E07}"/>
              </a:ext>
            </a:extLst>
          </p:cNvPr>
          <p:cNvSpPr>
            <a:spLocks noGrp="1"/>
          </p:cNvSpPr>
          <p:nvPr>
            <p:ph type="body" sz="quarter" idx="20"/>
          </p:nvPr>
        </p:nvSpPr>
        <p:spPr>
          <a:xfrm>
            <a:off x="6045110" y="4240724"/>
            <a:ext cx="2298325" cy="1018572"/>
          </a:xfrm>
          <a:noFill/>
          <a:ln>
            <a:noFill/>
          </a:ln>
        </p:spPr>
        <p:txBody>
          <a:bodyPr lIns="0" tIns="0" rIns="0" bIns="0" anchor="t" anchorCtr="0">
            <a:noAutofit/>
          </a:bodyPr>
          <a:lstStyle>
            <a:lvl1pPr marL="0" indent="0" algn="ctr">
              <a:lnSpc>
                <a:spcPct val="110000"/>
              </a:lnSpc>
              <a:buNone/>
              <a:defRPr sz="1600">
                <a:solidFill>
                  <a:schemeClr val="tx1"/>
                </a:solidFill>
              </a:defRPr>
            </a:lvl1pPr>
          </a:lstStyle>
          <a:p>
            <a:pPr marL="0" marR="0" lvl="0" indent="0" algn="ctr" defTabSz="914400" rtl="0" eaLnBrk="1" fontAlgn="auto" latinLnBrk="0" hangingPunct="1">
              <a:lnSpc>
                <a:spcPct val="100000"/>
              </a:lnSpc>
              <a:spcBef>
                <a:spcPts val="1000"/>
              </a:spcBef>
              <a:spcAft>
                <a:spcPts val="400"/>
              </a:spcAft>
              <a:buClr>
                <a:schemeClr val="accent1"/>
              </a:buClr>
              <a:buSzTx/>
              <a:buFont typeface="Arial" panose="020B0604020202020204" pitchFamily="34" charset="0"/>
              <a:buNone/>
              <a:tabLst/>
              <a:defRPr/>
            </a:pPr>
            <a:r>
              <a:rPr lang="en-US"/>
              <a:t>Click to edit Master text styles</a:t>
            </a:r>
          </a:p>
        </p:txBody>
      </p:sp>
      <p:sp>
        <p:nvSpPr>
          <p:cNvPr id="21" name="Text Placeholder 7">
            <a:extLst>
              <a:ext uri="{FF2B5EF4-FFF2-40B4-BE49-F238E27FC236}">
                <a16:creationId xmlns:a16="http://schemas.microsoft.com/office/drawing/2014/main" id="{ADCF14EF-4C7F-F7FF-B974-B74AEA466A86}"/>
              </a:ext>
            </a:extLst>
          </p:cNvPr>
          <p:cNvSpPr>
            <a:spLocks noGrp="1"/>
          </p:cNvSpPr>
          <p:nvPr>
            <p:ph type="body" sz="quarter" idx="21" hasCustomPrompt="1"/>
          </p:nvPr>
        </p:nvSpPr>
        <p:spPr>
          <a:xfrm>
            <a:off x="3479755" y="3775583"/>
            <a:ext cx="2298325" cy="358688"/>
          </a:xfrm>
        </p:spPr>
        <p:txBody>
          <a:bodyPr>
            <a:noAutofit/>
          </a:bodyPr>
          <a:lstStyle>
            <a:lvl1pPr marL="0" indent="0" algn="ctr">
              <a:buNone/>
              <a:defRPr sz="2400" b="1">
                <a:solidFill>
                  <a:schemeClr val="tx1"/>
                </a:solidFill>
              </a:defRPr>
            </a:lvl1pPr>
          </a:lstStyle>
          <a:p>
            <a:pPr lvl="0"/>
            <a:r>
              <a:rPr lang="en-US"/>
              <a:t>Subhead</a:t>
            </a:r>
          </a:p>
        </p:txBody>
      </p:sp>
      <p:sp>
        <p:nvSpPr>
          <p:cNvPr id="22" name="Text Placeholder 13">
            <a:extLst>
              <a:ext uri="{FF2B5EF4-FFF2-40B4-BE49-F238E27FC236}">
                <a16:creationId xmlns:a16="http://schemas.microsoft.com/office/drawing/2014/main" id="{73055581-1076-7DDA-CB8D-C153A93551A2}"/>
              </a:ext>
            </a:extLst>
          </p:cNvPr>
          <p:cNvSpPr>
            <a:spLocks noGrp="1"/>
          </p:cNvSpPr>
          <p:nvPr>
            <p:ph type="body" sz="quarter" idx="22"/>
          </p:nvPr>
        </p:nvSpPr>
        <p:spPr>
          <a:xfrm>
            <a:off x="3479755" y="4240724"/>
            <a:ext cx="2298325" cy="1018572"/>
          </a:xfrm>
          <a:noFill/>
          <a:ln>
            <a:noFill/>
          </a:ln>
        </p:spPr>
        <p:txBody>
          <a:bodyPr lIns="0" tIns="0" rIns="0" bIns="0" anchor="t" anchorCtr="0">
            <a:noAutofit/>
          </a:bodyPr>
          <a:lstStyle>
            <a:lvl1pPr marL="0" indent="0" algn="ctr">
              <a:lnSpc>
                <a:spcPct val="110000"/>
              </a:lnSpc>
              <a:buNone/>
              <a:defRPr sz="1600">
                <a:solidFill>
                  <a:schemeClr val="tx1"/>
                </a:solidFill>
              </a:defRPr>
            </a:lvl1pPr>
          </a:lstStyle>
          <a:p>
            <a:pPr marL="0" marR="0" lvl="0" indent="0" algn="ctr" defTabSz="914400" rtl="0" eaLnBrk="1" fontAlgn="auto" latinLnBrk="0" hangingPunct="1">
              <a:lnSpc>
                <a:spcPct val="100000"/>
              </a:lnSpc>
              <a:spcBef>
                <a:spcPts val="1000"/>
              </a:spcBef>
              <a:spcAft>
                <a:spcPts val="400"/>
              </a:spcAft>
              <a:buClr>
                <a:schemeClr val="accent1"/>
              </a:buClr>
              <a:buSzTx/>
              <a:buFont typeface="Arial" panose="020B0604020202020204" pitchFamily="34" charset="0"/>
              <a:buNone/>
              <a:tabLst/>
              <a:defRPr/>
            </a:pPr>
            <a:r>
              <a:rPr lang="en-US"/>
              <a:t>Click to edit Master text styles</a:t>
            </a:r>
          </a:p>
        </p:txBody>
      </p:sp>
      <p:sp>
        <p:nvSpPr>
          <p:cNvPr id="33" name="Text Placeholder 7">
            <a:extLst>
              <a:ext uri="{FF2B5EF4-FFF2-40B4-BE49-F238E27FC236}">
                <a16:creationId xmlns:a16="http://schemas.microsoft.com/office/drawing/2014/main" id="{98675C6D-0B35-795C-843D-D60026C9B8EC}"/>
              </a:ext>
            </a:extLst>
          </p:cNvPr>
          <p:cNvSpPr>
            <a:spLocks noGrp="1"/>
          </p:cNvSpPr>
          <p:nvPr>
            <p:ph type="body" sz="quarter" idx="24" hasCustomPrompt="1"/>
          </p:nvPr>
        </p:nvSpPr>
        <p:spPr>
          <a:xfrm>
            <a:off x="3479756" y="2852018"/>
            <a:ext cx="2298324" cy="744247"/>
          </a:xfrm>
        </p:spPr>
        <p:txBody>
          <a:bodyPr anchor="ctr">
            <a:normAutofit/>
          </a:bodyPr>
          <a:lstStyle>
            <a:lvl1pPr marL="0" indent="0" algn="ctr">
              <a:buNone/>
              <a:defRPr sz="4400" b="0">
                <a:solidFill>
                  <a:schemeClr val="tx2"/>
                </a:solidFill>
              </a:defRPr>
            </a:lvl1pPr>
          </a:lstStyle>
          <a:p>
            <a:pPr marL="0" marR="0" lvl="0" indent="0" algn="ctr" defTabSz="914400" rtl="0" eaLnBrk="1" fontAlgn="auto" latinLnBrk="0" hangingPunct="1">
              <a:lnSpc>
                <a:spcPct val="90000"/>
              </a:lnSpc>
              <a:spcBef>
                <a:spcPts val="1000"/>
              </a:spcBef>
              <a:spcAft>
                <a:spcPts val="400"/>
              </a:spcAft>
              <a:buClr>
                <a:schemeClr val="accent1"/>
              </a:buClr>
              <a:buSzTx/>
              <a:buFont typeface="Arial" panose="020B0604020202020204" pitchFamily="34" charset="0"/>
              <a:buNone/>
              <a:tabLst/>
              <a:defRPr/>
            </a:pPr>
            <a:r>
              <a:rPr lang="en-US"/>
              <a:t>Year</a:t>
            </a:r>
          </a:p>
        </p:txBody>
      </p:sp>
      <p:sp>
        <p:nvSpPr>
          <p:cNvPr id="34" name="Text Placeholder 7">
            <a:extLst>
              <a:ext uri="{FF2B5EF4-FFF2-40B4-BE49-F238E27FC236}">
                <a16:creationId xmlns:a16="http://schemas.microsoft.com/office/drawing/2014/main" id="{CF0A98D3-24F3-B6FB-0C8A-5A659B803626}"/>
              </a:ext>
            </a:extLst>
          </p:cNvPr>
          <p:cNvSpPr>
            <a:spLocks noGrp="1"/>
          </p:cNvSpPr>
          <p:nvPr>
            <p:ph type="body" sz="quarter" idx="25" hasCustomPrompt="1"/>
          </p:nvPr>
        </p:nvSpPr>
        <p:spPr>
          <a:xfrm>
            <a:off x="6045111" y="2852018"/>
            <a:ext cx="2298324" cy="744247"/>
          </a:xfrm>
        </p:spPr>
        <p:txBody>
          <a:bodyPr anchor="ctr">
            <a:normAutofit/>
          </a:bodyPr>
          <a:lstStyle>
            <a:lvl1pPr marL="0" indent="0" algn="ctr">
              <a:buNone/>
              <a:defRPr sz="4400" b="0">
                <a:solidFill>
                  <a:schemeClr val="tx2"/>
                </a:solidFill>
              </a:defRPr>
            </a:lvl1pPr>
          </a:lstStyle>
          <a:p>
            <a:pPr marL="0" marR="0" lvl="0" indent="0" algn="ctr" defTabSz="914400" rtl="0" eaLnBrk="1" fontAlgn="auto" latinLnBrk="0" hangingPunct="1">
              <a:lnSpc>
                <a:spcPct val="90000"/>
              </a:lnSpc>
              <a:spcBef>
                <a:spcPts val="1000"/>
              </a:spcBef>
              <a:spcAft>
                <a:spcPts val="400"/>
              </a:spcAft>
              <a:buClr>
                <a:schemeClr val="accent1"/>
              </a:buClr>
              <a:buSzTx/>
              <a:buFont typeface="Arial" panose="020B0604020202020204" pitchFamily="34" charset="0"/>
              <a:buNone/>
              <a:tabLst/>
              <a:defRPr/>
            </a:pPr>
            <a:r>
              <a:rPr lang="en-US"/>
              <a:t>Year</a:t>
            </a:r>
          </a:p>
        </p:txBody>
      </p:sp>
      <p:pic>
        <p:nvPicPr>
          <p:cNvPr id="12" name="Picture 11">
            <a:extLst>
              <a:ext uri="{FF2B5EF4-FFF2-40B4-BE49-F238E27FC236}">
                <a16:creationId xmlns:a16="http://schemas.microsoft.com/office/drawing/2014/main" id="{26845F05-CCE2-6A85-D3D4-65931BF0361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13" name="Text Placeholder 19">
            <a:extLst>
              <a:ext uri="{FF2B5EF4-FFF2-40B4-BE49-F238E27FC236}">
                <a16:creationId xmlns:a16="http://schemas.microsoft.com/office/drawing/2014/main" id="{6610B6D6-299C-0418-0AF3-619B25B544C1}"/>
              </a:ext>
            </a:extLst>
          </p:cNvPr>
          <p:cNvSpPr>
            <a:spLocks noGrp="1"/>
          </p:cNvSpPr>
          <p:nvPr>
            <p:ph type="body" sz="quarter" idx="37" hasCustomPrompt="1"/>
          </p:nvPr>
        </p:nvSpPr>
        <p:spPr>
          <a:xfrm>
            <a:off x="914399" y="820351"/>
            <a:ext cx="9994393" cy="596900"/>
          </a:xfrm>
        </p:spPr>
        <p:txBody>
          <a:bodyPr/>
          <a:lstStyle>
            <a:lvl1pPr marL="0" indent="0">
              <a:buNone/>
              <a:defRPr spc="-20" baseline="0">
                <a:solidFill>
                  <a:schemeClr val="tx1"/>
                </a:solidFill>
              </a:defRPr>
            </a:lvl1pPr>
          </a:lstStyle>
          <a:p>
            <a:pPr lvl="0"/>
            <a:r>
              <a:rPr lang="en-US"/>
              <a:t>Click to add subheading (optional)</a:t>
            </a:r>
          </a:p>
        </p:txBody>
      </p:sp>
      <p:pic>
        <p:nvPicPr>
          <p:cNvPr id="16" name="Picture 15" descr="Logo, company name&#10;&#10;AI-generated content may be incorrect.">
            <a:extLst>
              <a:ext uri="{FF2B5EF4-FFF2-40B4-BE49-F238E27FC236}">
                <a16:creationId xmlns:a16="http://schemas.microsoft.com/office/drawing/2014/main" id="{68DB6E35-74D5-6385-15A7-D3FFFECBE6C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23" name="Title Placeholder 1">
            <a:extLst>
              <a:ext uri="{FF2B5EF4-FFF2-40B4-BE49-F238E27FC236}">
                <a16:creationId xmlns:a16="http://schemas.microsoft.com/office/drawing/2014/main" id="{916BD9F2-83FA-DEE1-828F-C0131BE688D6}"/>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24" name="Rectangle 23">
            <a:extLst>
              <a:ext uri="{FF2B5EF4-FFF2-40B4-BE49-F238E27FC236}">
                <a16:creationId xmlns:a16="http://schemas.microsoft.com/office/drawing/2014/main" id="{7C08987A-C4D8-24A2-0633-7FD0D0BFD8F2}"/>
              </a:ext>
            </a:extLst>
          </p:cNvPr>
          <p:cNvSpPr/>
          <p:nvPr userDrawn="1"/>
        </p:nvSpPr>
        <p:spPr>
          <a:xfrm rot="10800000" flipV="1">
            <a:off x="2892132" y="3194302"/>
            <a:ext cx="905256"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A1AF7D8-F39D-5D62-4B8B-A1E2D2280514}"/>
              </a:ext>
            </a:extLst>
          </p:cNvPr>
          <p:cNvSpPr/>
          <p:nvPr userDrawn="1"/>
        </p:nvSpPr>
        <p:spPr>
          <a:xfrm rot="10800000" flipV="1">
            <a:off x="5455268" y="3194302"/>
            <a:ext cx="905256"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7AEB230-F944-F682-5C1A-0056FBFB52AB}"/>
              </a:ext>
            </a:extLst>
          </p:cNvPr>
          <p:cNvSpPr/>
          <p:nvPr userDrawn="1"/>
        </p:nvSpPr>
        <p:spPr>
          <a:xfrm rot="10800000" flipV="1">
            <a:off x="8024323" y="3194302"/>
            <a:ext cx="905256"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D72FE7C9-EB8A-1A48-5F36-AEE87BC4EFFB}"/>
              </a:ext>
            </a:extLst>
          </p:cNvPr>
          <p:cNvSpPr>
            <a:spLocks noGrp="1"/>
          </p:cNvSpPr>
          <p:nvPr>
            <p:ph type="dt" sz="half" idx="38"/>
          </p:nvPr>
        </p:nvSpPr>
        <p:spPr/>
        <p:txBody>
          <a:bodyPr/>
          <a:lstStyle/>
          <a:p>
            <a:pPr>
              <a:defRPr/>
            </a:pPr>
            <a:fld id="{B040D19C-4966-0A41-B3E7-57A8DF9C8819}" type="datetime1">
              <a:rPr lang="en-US" smtClean="0"/>
              <a:t>7/27/2026</a:t>
            </a:fld>
            <a:endParaRPr lang="en-US"/>
          </a:p>
        </p:txBody>
      </p:sp>
      <p:sp>
        <p:nvSpPr>
          <p:cNvPr id="6" name="Footer Placeholder 5">
            <a:extLst>
              <a:ext uri="{FF2B5EF4-FFF2-40B4-BE49-F238E27FC236}">
                <a16:creationId xmlns:a16="http://schemas.microsoft.com/office/drawing/2014/main" id="{955CA788-9E66-27E4-B8B2-1B3DD9A0061C}"/>
              </a:ext>
            </a:extLst>
          </p:cNvPr>
          <p:cNvSpPr>
            <a:spLocks noGrp="1"/>
          </p:cNvSpPr>
          <p:nvPr>
            <p:ph type="ftr" sz="quarter" idx="39"/>
          </p:nvPr>
        </p:nvSpPr>
        <p:spPr/>
        <p:txBody>
          <a:bodyPr/>
          <a:lstStyle/>
          <a:p>
            <a:pPr>
              <a:defRPr/>
            </a:pPr>
            <a:r>
              <a:rPr lang="en-US"/>
              <a:t>Presenter Name | Presentation Title or Meeting Title</a:t>
            </a:r>
          </a:p>
        </p:txBody>
      </p:sp>
      <p:sp>
        <p:nvSpPr>
          <p:cNvPr id="7" name="Slide Number Placeholder 6">
            <a:extLst>
              <a:ext uri="{FF2B5EF4-FFF2-40B4-BE49-F238E27FC236}">
                <a16:creationId xmlns:a16="http://schemas.microsoft.com/office/drawing/2014/main" id="{BFF826E5-1E41-AE20-24CB-69936FA1646B}"/>
              </a:ext>
            </a:extLst>
          </p:cNvPr>
          <p:cNvSpPr>
            <a:spLocks noGrp="1"/>
          </p:cNvSpPr>
          <p:nvPr>
            <p:ph type="sldNum" sz="quarter" idx="40"/>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3550102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bg1"/>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99776E6-5838-C63E-68C8-E3EF99F46087}"/>
              </a:ext>
            </a:extLst>
          </p:cNvPr>
          <p:cNvSpPr txBox="1">
            <a:spLocks/>
          </p:cNvSpPr>
          <p:nvPr userDrawn="1"/>
        </p:nvSpPr>
        <p:spPr>
          <a:xfrm>
            <a:off x="6096000" y="4361861"/>
            <a:ext cx="5029200" cy="882168"/>
          </a:xfrm>
          <a:prstGeom prst="rect">
            <a:avLst/>
          </a:prstGeom>
          <a:noFill/>
        </p:spPr>
        <p:txBody>
          <a:bodyPr vert="horz" lIns="0" tIns="0" rIns="0" bIns="0" rtlCol="0" anchor="b">
            <a:noAutofit/>
          </a:bodyPr>
          <a:lstStyle>
            <a:lvl1pPr algn="l" defTabSz="914400" rtl="0" eaLnBrk="1" latinLnBrk="0" hangingPunct="1">
              <a:lnSpc>
                <a:spcPct val="90000"/>
              </a:lnSpc>
              <a:spcBef>
                <a:spcPct val="0"/>
              </a:spcBef>
              <a:buNone/>
              <a:defRPr sz="4800" b="1" i="0" kern="1200" spc="-100" baseline="0">
                <a:solidFill>
                  <a:schemeClr val="accent1"/>
                </a:solidFill>
                <a:latin typeface="Helvetica" pitchFamily="2" charset="0"/>
                <a:ea typeface="+mj-ea"/>
                <a:cs typeface="+mj-cs"/>
              </a:defRPr>
            </a:lvl1pPr>
          </a:lstStyle>
          <a:p>
            <a:endParaRPr lang="en-US"/>
          </a:p>
        </p:txBody>
      </p:sp>
      <p:sp>
        <p:nvSpPr>
          <p:cNvPr id="4" name="Text Placeholder 11">
            <a:extLst>
              <a:ext uri="{FF2B5EF4-FFF2-40B4-BE49-F238E27FC236}">
                <a16:creationId xmlns:a16="http://schemas.microsoft.com/office/drawing/2014/main" id="{B97A8FFA-98C0-7619-912E-7DE6824B8E07}"/>
              </a:ext>
            </a:extLst>
          </p:cNvPr>
          <p:cNvSpPr>
            <a:spLocks noGrp="1"/>
          </p:cNvSpPr>
          <p:nvPr>
            <p:ph type="body" sz="quarter" idx="11" hasCustomPrompt="1"/>
          </p:nvPr>
        </p:nvSpPr>
        <p:spPr>
          <a:xfrm>
            <a:off x="913702" y="1700784"/>
            <a:ext cx="5000626" cy="625033"/>
          </a:xfrm>
          <a:solidFill>
            <a:schemeClr val="tx2"/>
          </a:solidFill>
        </p:spPr>
        <p:txBody>
          <a:bodyPr lIns="182880" tIns="0" rIns="0" anchor="ctr">
            <a:noAutofit/>
          </a:bodyPr>
          <a:lstStyle>
            <a:lvl1pPr marL="0" indent="0">
              <a:buFont typeface="Arial" panose="020B0604020202020204" pitchFamily="34" charset="0"/>
              <a:buNone/>
              <a:defRPr sz="2400" b="0" i="0" spc="-100" baseline="0">
                <a:solidFill>
                  <a:schemeClr val="bg1"/>
                </a:solidFill>
                <a:latin typeface="Helvetica" pitchFamily="2" charset="0"/>
              </a:defRPr>
            </a:lvl1pPr>
          </a:lstStyle>
          <a:p>
            <a:pPr marL="457200" marR="0" lvl="0" indent="-457200" algn="l" defTabSz="914400" rtl="0" eaLnBrk="1" fontAlgn="auto" latinLnBrk="0" hangingPunct="1">
              <a:lnSpc>
                <a:spcPct val="90000"/>
              </a:lnSpc>
              <a:spcBef>
                <a:spcPts val="1000"/>
              </a:spcBef>
              <a:spcAft>
                <a:spcPts val="0"/>
              </a:spcAft>
              <a:buClrTx/>
              <a:buSzTx/>
              <a:tabLst/>
              <a:defRPr/>
            </a:pPr>
            <a:r>
              <a:rPr lang="en-US"/>
              <a:t>Segment 1</a:t>
            </a:r>
          </a:p>
        </p:txBody>
      </p:sp>
      <p:sp>
        <p:nvSpPr>
          <p:cNvPr id="5" name="Text Placeholder 13">
            <a:extLst>
              <a:ext uri="{FF2B5EF4-FFF2-40B4-BE49-F238E27FC236}">
                <a16:creationId xmlns:a16="http://schemas.microsoft.com/office/drawing/2014/main" id="{E709C570-D515-D5C2-A7C9-873D4FB05DBB}"/>
              </a:ext>
            </a:extLst>
          </p:cNvPr>
          <p:cNvSpPr>
            <a:spLocks noGrp="1"/>
          </p:cNvSpPr>
          <p:nvPr>
            <p:ph type="body" sz="quarter" idx="12"/>
          </p:nvPr>
        </p:nvSpPr>
        <p:spPr>
          <a:xfrm>
            <a:off x="913702" y="2416667"/>
            <a:ext cx="5000626" cy="700720"/>
          </a:xfrm>
          <a:noFill/>
          <a:ln>
            <a:noFill/>
          </a:ln>
        </p:spPr>
        <p:txBody>
          <a:bodyPr lIns="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25" name="Text Placeholder 11">
            <a:extLst>
              <a:ext uri="{FF2B5EF4-FFF2-40B4-BE49-F238E27FC236}">
                <a16:creationId xmlns:a16="http://schemas.microsoft.com/office/drawing/2014/main" id="{8D0D5251-ED14-8221-23B5-C338B9B136E4}"/>
              </a:ext>
            </a:extLst>
          </p:cNvPr>
          <p:cNvSpPr>
            <a:spLocks noGrp="1"/>
          </p:cNvSpPr>
          <p:nvPr>
            <p:ph type="body" sz="quarter" idx="20" hasCustomPrompt="1"/>
          </p:nvPr>
        </p:nvSpPr>
        <p:spPr>
          <a:xfrm>
            <a:off x="913703" y="3126912"/>
            <a:ext cx="5000626" cy="625033"/>
          </a:xfrm>
          <a:solidFill>
            <a:schemeClr val="tx1"/>
          </a:solidFill>
        </p:spPr>
        <p:txBody>
          <a:bodyPr lIns="182880" tIns="0" rIns="0" anchor="ctr">
            <a:noAutofit/>
          </a:bodyPr>
          <a:lstStyle>
            <a:lvl1pPr marL="0" indent="0">
              <a:buNone/>
              <a:defRPr sz="2400" b="0" i="0" spc="-100" baseline="0">
                <a:solidFill>
                  <a:schemeClr val="bg1"/>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Segment 2</a:t>
            </a:r>
          </a:p>
        </p:txBody>
      </p:sp>
      <p:sp>
        <p:nvSpPr>
          <p:cNvPr id="26" name="Text Placeholder 13">
            <a:extLst>
              <a:ext uri="{FF2B5EF4-FFF2-40B4-BE49-F238E27FC236}">
                <a16:creationId xmlns:a16="http://schemas.microsoft.com/office/drawing/2014/main" id="{E80E855E-4FDC-9D49-7BC5-49761978BA59}"/>
              </a:ext>
            </a:extLst>
          </p:cNvPr>
          <p:cNvSpPr>
            <a:spLocks noGrp="1"/>
          </p:cNvSpPr>
          <p:nvPr>
            <p:ph type="body" sz="quarter" idx="21"/>
          </p:nvPr>
        </p:nvSpPr>
        <p:spPr>
          <a:xfrm>
            <a:off x="913703" y="3841747"/>
            <a:ext cx="5000625" cy="704088"/>
          </a:xfrm>
          <a:noFill/>
          <a:ln>
            <a:noFill/>
          </a:ln>
        </p:spPr>
        <p:txBody>
          <a:bodyPr lIns="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28" name="Text Placeholder 11">
            <a:extLst>
              <a:ext uri="{FF2B5EF4-FFF2-40B4-BE49-F238E27FC236}">
                <a16:creationId xmlns:a16="http://schemas.microsoft.com/office/drawing/2014/main" id="{34349A97-5971-2B65-B59E-1C98524A4FB0}"/>
              </a:ext>
            </a:extLst>
          </p:cNvPr>
          <p:cNvSpPr>
            <a:spLocks noGrp="1"/>
          </p:cNvSpPr>
          <p:nvPr>
            <p:ph type="body" sz="quarter" idx="22" hasCustomPrompt="1"/>
          </p:nvPr>
        </p:nvSpPr>
        <p:spPr>
          <a:xfrm>
            <a:off x="913702" y="4567235"/>
            <a:ext cx="5000626" cy="631032"/>
          </a:xfrm>
          <a:solidFill>
            <a:schemeClr val="accent1"/>
          </a:solidFill>
        </p:spPr>
        <p:txBody>
          <a:bodyPr lIns="182880" tIns="0" rIns="0" anchor="ctr">
            <a:noAutofit/>
          </a:bodyPr>
          <a:lstStyle>
            <a:lvl1pPr marL="0" indent="0">
              <a:buNone/>
              <a:defRPr sz="2400" b="0" i="0" spc="-100" baseline="0">
                <a:solidFill>
                  <a:schemeClr val="bg1"/>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Segment 3</a:t>
            </a:r>
          </a:p>
        </p:txBody>
      </p:sp>
      <p:sp>
        <p:nvSpPr>
          <p:cNvPr id="29" name="Text Placeholder 13">
            <a:extLst>
              <a:ext uri="{FF2B5EF4-FFF2-40B4-BE49-F238E27FC236}">
                <a16:creationId xmlns:a16="http://schemas.microsoft.com/office/drawing/2014/main" id="{56E30477-B529-728A-AA86-F0BF32CC2C94}"/>
              </a:ext>
            </a:extLst>
          </p:cNvPr>
          <p:cNvSpPr>
            <a:spLocks noGrp="1"/>
          </p:cNvSpPr>
          <p:nvPr>
            <p:ph type="body" sz="quarter" idx="23"/>
          </p:nvPr>
        </p:nvSpPr>
        <p:spPr>
          <a:xfrm>
            <a:off x="913702" y="5283162"/>
            <a:ext cx="5000626" cy="704088"/>
          </a:xfrm>
          <a:noFill/>
          <a:ln>
            <a:noFill/>
          </a:ln>
        </p:spPr>
        <p:txBody>
          <a:bodyPr lIns="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sp>
        <p:nvSpPr>
          <p:cNvPr id="32" name="Text Placeholder 13">
            <a:extLst>
              <a:ext uri="{FF2B5EF4-FFF2-40B4-BE49-F238E27FC236}">
                <a16:creationId xmlns:a16="http://schemas.microsoft.com/office/drawing/2014/main" id="{2CD14E77-F429-15B1-F9A5-C98656B05D4C}"/>
              </a:ext>
            </a:extLst>
          </p:cNvPr>
          <p:cNvSpPr>
            <a:spLocks noGrp="1"/>
          </p:cNvSpPr>
          <p:nvPr>
            <p:ph type="body" sz="quarter" idx="24" hasCustomPrompt="1"/>
          </p:nvPr>
        </p:nvSpPr>
        <p:spPr>
          <a:xfrm>
            <a:off x="6416009" y="5727814"/>
            <a:ext cx="3984937" cy="814025"/>
          </a:xfrm>
          <a:noFill/>
          <a:ln>
            <a:noFill/>
          </a:ln>
        </p:spPr>
        <p:txBody>
          <a:bodyPr lIns="0" tIns="0" rIns="0" bIns="0" anchor="t" anchorCtr="0">
            <a:noAutofit/>
          </a:bodyPr>
          <a:lstStyle>
            <a:lvl1pPr marL="0" indent="0" algn="ctr">
              <a:lnSpc>
                <a:spcPct val="100000"/>
              </a:lnSpc>
              <a:buNone/>
              <a:defRPr sz="1200">
                <a:solidFill>
                  <a:schemeClr val="tx1"/>
                </a:solidFill>
              </a:defRPr>
            </a:lvl1pPr>
          </a:lstStyle>
          <a:p>
            <a:pPr lvl="0"/>
            <a:r>
              <a:rPr lang="en-US"/>
              <a:t>Click to insert caption</a:t>
            </a:r>
          </a:p>
        </p:txBody>
      </p:sp>
      <p:pic>
        <p:nvPicPr>
          <p:cNvPr id="12" name="Picture 11">
            <a:extLst>
              <a:ext uri="{FF2B5EF4-FFF2-40B4-BE49-F238E27FC236}">
                <a16:creationId xmlns:a16="http://schemas.microsoft.com/office/drawing/2014/main" id="{B8EA2963-9726-4063-E7DA-0AB9CA39091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13" name="Text Placeholder 19">
            <a:extLst>
              <a:ext uri="{FF2B5EF4-FFF2-40B4-BE49-F238E27FC236}">
                <a16:creationId xmlns:a16="http://schemas.microsoft.com/office/drawing/2014/main" id="{74F00707-099E-FCA0-E7DE-AF763D1AF913}"/>
              </a:ext>
            </a:extLst>
          </p:cNvPr>
          <p:cNvSpPr>
            <a:spLocks noGrp="1"/>
          </p:cNvSpPr>
          <p:nvPr>
            <p:ph type="body" sz="quarter" idx="37" hasCustomPrompt="1"/>
          </p:nvPr>
        </p:nvSpPr>
        <p:spPr>
          <a:xfrm>
            <a:off x="914399" y="820351"/>
            <a:ext cx="9994393" cy="596900"/>
          </a:xfrm>
        </p:spPr>
        <p:txBody>
          <a:bodyPr/>
          <a:lstStyle>
            <a:lvl1pPr marL="0" indent="0">
              <a:buNone/>
              <a:defRPr spc="-20" baseline="0">
                <a:solidFill>
                  <a:schemeClr val="tx1"/>
                </a:solidFill>
              </a:defRPr>
            </a:lvl1pPr>
          </a:lstStyle>
          <a:p>
            <a:pPr lvl="0"/>
            <a:r>
              <a:rPr lang="en-US"/>
              <a:t>Click to add subheading (optional)</a:t>
            </a:r>
          </a:p>
        </p:txBody>
      </p:sp>
      <p:pic>
        <p:nvPicPr>
          <p:cNvPr id="15" name="Picture 14" descr="Logo, company name&#10;&#10;AI-generated content may be incorrect.">
            <a:extLst>
              <a:ext uri="{FF2B5EF4-FFF2-40B4-BE49-F238E27FC236}">
                <a16:creationId xmlns:a16="http://schemas.microsoft.com/office/drawing/2014/main" id="{1E87DF5B-EBD1-93B2-E7F8-9194FC8AC74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6" name="Title Placeholder 1">
            <a:extLst>
              <a:ext uri="{FF2B5EF4-FFF2-40B4-BE49-F238E27FC236}">
                <a16:creationId xmlns:a16="http://schemas.microsoft.com/office/drawing/2014/main" id="{B92F8742-82D1-BB4D-234D-76D87357F9E9}"/>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6" name="Chart Placeholder 33">
            <a:extLst>
              <a:ext uri="{FF2B5EF4-FFF2-40B4-BE49-F238E27FC236}">
                <a16:creationId xmlns:a16="http://schemas.microsoft.com/office/drawing/2014/main" id="{52C864BF-BCE8-AF09-5C28-6FB7C48C3E8E}"/>
              </a:ext>
            </a:extLst>
          </p:cNvPr>
          <p:cNvSpPr>
            <a:spLocks noGrp="1"/>
          </p:cNvSpPr>
          <p:nvPr>
            <p:ph type="chart" sz="quarter" idx="38"/>
          </p:nvPr>
        </p:nvSpPr>
        <p:spPr>
          <a:xfrm>
            <a:off x="6564303" y="1691264"/>
            <a:ext cx="3718252" cy="3820420"/>
          </a:xfrm>
          <a:blipFill>
            <a:blip r:embed="rId4" cstate="screen">
              <a:extLst>
                <a:ext uri="{28A0092B-C50C-407E-A947-70E740481C1C}">
                  <a14:useLocalDpi xmlns:a14="http://schemas.microsoft.com/office/drawing/2010/main"/>
                </a:ext>
              </a:extLst>
            </a:blip>
            <a:stretch>
              <a:fillRect/>
            </a:stretch>
          </a:blipFill>
        </p:spPr>
        <p:txBody>
          <a:bodyPr anchor="ctr"/>
          <a:lstStyle>
            <a:lvl1pPr marL="0" indent="0" algn="ctr">
              <a:buNone/>
              <a:defRPr/>
            </a:lvl1pPr>
          </a:lstStyle>
          <a:p>
            <a:r>
              <a:rPr lang="en-US"/>
              <a:t>Click icon to add chart</a:t>
            </a:r>
          </a:p>
        </p:txBody>
      </p:sp>
      <p:sp>
        <p:nvSpPr>
          <p:cNvPr id="8" name="Date Placeholder 7">
            <a:extLst>
              <a:ext uri="{FF2B5EF4-FFF2-40B4-BE49-F238E27FC236}">
                <a16:creationId xmlns:a16="http://schemas.microsoft.com/office/drawing/2014/main" id="{76F6407B-2069-A156-F136-165066B97BB0}"/>
              </a:ext>
            </a:extLst>
          </p:cNvPr>
          <p:cNvSpPr>
            <a:spLocks noGrp="1"/>
          </p:cNvSpPr>
          <p:nvPr>
            <p:ph type="dt" sz="half" idx="39"/>
          </p:nvPr>
        </p:nvSpPr>
        <p:spPr/>
        <p:txBody>
          <a:bodyPr/>
          <a:lstStyle/>
          <a:p>
            <a:pPr>
              <a:defRPr/>
            </a:pPr>
            <a:fld id="{79FBDF87-C79C-7B46-A6D2-641F3B70B173}" type="datetime1">
              <a:rPr lang="en-US" smtClean="0"/>
              <a:t>7/27/2026</a:t>
            </a:fld>
            <a:endParaRPr lang="en-US"/>
          </a:p>
        </p:txBody>
      </p:sp>
      <p:sp>
        <p:nvSpPr>
          <p:cNvPr id="9" name="Footer Placeholder 8">
            <a:extLst>
              <a:ext uri="{FF2B5EF4-FFF2-40B4-BE49-F238E27FC236}">
                <a16:creationId xmlns:a16="http://schemas.microsoft.com/office/drawing/2014/main" id="{5B8EB51C-6380-2192-1894-4C5355440D79}"/>
              </a:ext>
            </a:extLst>
          </p:cNvPr>
          <p:cNvSpPr>
            <a:spLocks noGrp="1"/>
          </p:cNvSpPr>
          <p:nvPr>
            <p:ph type="ftr" sz="quarter" idx="40"/>
          </p:nvPr>
        </p:nvSpPr>
        <p:spPr/>
        <p:txBody>
          <a:bodyPr/>
          <a:lstStyle/>
          <a:p>
            <a:pPr>
              <a:defRPr/>
            </a:pPr>
            <a:r>
              <a:rPr lang="en-US"/>
              <a:t>Presenter Name | Presentation Title or Meeting Title</a:t>
            </a:r>
          </a:p>
        </p:txBody>
      </p:sp>
      <p:sp>
        <p:nvSpPr>
          <p:cNvPr id="10" name="Slide Number Placeholder 9">
            <a:extLst>
              <a:ext uri="{FF2B5EF4-FFF2-40B4-BE49-F238E27FC236}">
                <a16:creationId xmlns:a16="http://schemas.microsoft.com/office/drawing/2014/main" id="{F12A945B-BEEF-183C-ECC0-6AA2D38FD9C8}"/>
              </a:ext>
            </a:extLst>
          </p:cNvPr>
          <p:cNvSpPr>
            <a:spLocks noGrp="1"/>
          </p:cNvSpPr>
          <p:nvPr>
            <p:ph type="sldNum" sz="quarter" idx="41"/>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885519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bg1"/>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99776E6-5838-C63E-68C8-E3EF99F46087}"/>
              </a:ext>
            </a:extLst>
          </p:cNvPr>
          <p:cNvSpPr txBox="1">
            <a:spLocks/>
          </p:cNvSpPr>
          <p:nvPr userDrawn="1"/>
        </p:nvSpPr>
        <p:spPr>
          <a:xfrm>
            <a:off x="6095997" y="4281534"/>
            <a:ext cx="5074467" cy="890108"/>
          </a:xfrm>
          <a:prstGeom prst="rect">
            <a:avLst/>
          </a:prstGeom>
          <a:noFill/>
        </p:spPr>
        <p:txBody>
          <a:bodyPr vert="horz" lIns="0" tIns="0" rIns="0" bIns="0" rtlCol="0" anchor="b">
            <a:noAutofit/>
          </a:bodyPr>
          <a:lstStyle>
            <a:lvl1pPr algn="l" defTabSz="914400" rtl="0" eaLnBrk="1" latinLnBrk="0" hangingPunct="1">
              <a:lnSpc>
                <a:spcPct val="90000"/>
              </a:lnSpc>
              <a:spcBef>
                <a:spcPct val="0"/>
              </a:spcBef>
              <a:buNone/>
              <a:defRPr sz="4800" b="1" i="0" kern="1200" spc="-100" baseline="0">
                <a:solidFill>
                  <a:schemeClr val="accent1"/>
                </a:solidFill>
                <a:latin typeface="Helvetica" pitchFamily="2" charset="0"/>
                <a:ea typeface="+mj-ea"/>
                <a:cs typeface="+mj-cs"/>
              </a:defRPr>
            </a:lvl1pPr>
          </a:lstStyle>
          <a:p>
            <a:endParaRPr lang="en-US"/>
          </a:p>
        </p:txBody>
      </p:sp>
      <p:sp>
        <p:nvSpPr>
          <p:cNvPr id="32" name="Text Placeholder 13">
            <a:extLst>
              <a:ext uri="{FF2B5EF4-FFF2-40B4-BE49-F238E27FC236}">
                <a16:creationId xmlns:a16="http://schemas.microsoft.com/office/drawing/2014/main" id="{2CD14E77-F429-15B1-F9A5-C98656B05D4C}"/>
              </a:ext>
            </a:extLst>
          </p:cNvPr>
          <p:cNvSpPr>
            <a:spLocks noGrp="1"/>
          </p:cNvSpPr>
          <p:nvPr>
            <p:ph type="body" sz="quarter" idx="24" hasCustomPrompt="1"/>
          </p:nvPr>
        </p:nvSpPr>
        <p:spPr>
          <a:xfrm>
            <a:off x="914399" y="5910199"/>
            <a:ext cx="9994392" cy="371185"/>
          </a:xfrm>
          <a:noFill/>
          <a:ln>
            <a:noFill/>
          </a:ln>
        </p:spPr>
        <p:txBody>
          <a:bodyPr lIns="0" tIns="0" rIns="0" bIns="0" anchor="t" anchorCtr="0">
            <a:noAutofit/>
          </a:bodyPr>
          <a:lstStyle>
            <a:lvl1pPr marL="0" indent="0" algn="l">
              <a:lnSpc>
                <a:spcPct val="100000"/>
              </a:lnSpc>
              <a:buNone/>
              <a:defRPr sz="1200">
                <a:solidFill>
                  <a:schemeClr val="tx1"/>
                </a:solidFill>
              </a:defRPr>
            </a:lvl1pPr>
          </a:lstStyle>
          <a:p>
            <a:pPr lvl="0"/>
            <a:r>
              <a:rPr lang="en-US"/>
              <a:t>Click to insert caption</a:t>
            </a:r>
          </a:p>
        </p:txBody>
      </p:sp>
      <p:pic>
        <p:nvPicPr>
          <p:cNvPr id="8" name="Picture 7">
            <a:extLst>
              <a:ext uri="{FF2B5EF4-FFF2-40B4-BE49-F238E27FC236}">
                <a16:creationId xmlns:a16="http://schemas.microsoft.com/office/drawing/2014/main" id="{D85F47B5-4761-5144-F10D-D22CD753FBB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9" name="Text Placeholder 19">
            <a:extLst>
              <a:ext uri="{FF2B5EF4-FFF2-40B4-BE49-F238E27FC236}">
                <a16:creationId xmlns:a16="http://schemas.microsoft.com/office/drawing/2014/main" id="{4E7EC1F8-3C79-96EA-BAC5-4A16390EF4F6}"/>
              </a:ext>
            </a:extLst>
          </p:cNvPr>
          <p:cNvSpPr>
            <a:spLocks noGrp="1"/>
          </p:cNvSpPr>
          <p:nvPr>
            <p:ph type="body" sz="quarter" idx="37" hasCustomPrompt="1"/>
          </p:nvPr>
        </p:nvSpPr>
        <p:spPr>
          <a:xfrm>
            <a:off x="914399" y="820351"/>
            <a:ext cx="9994393" cy="596900"/>
          </a:xfrm>
        </p:spPr>
        <p:txBody>
          <a:bodyPr/>
          <a:lstStyle>
            <a:lvl1pPr marL="0" indent="0">
              <a:buNone/>
              <a:defRPr spc="-20" baseline="0">
                <a:solidFill>
                  <a:schemeClr val="tx1"/>
                </a:solidFill>
              </a:defRPr>
            </a:lvl1pPr>
          </a:lstStyle>
          <a:p>
            <a:pPr lvl="0"/>
            <a:r>
              <a:rPr lang="en-US"/>
              <a:t>Click to add subheading (optional)</a:t>
            </a:r>
          </a:p>
        </p:txBody>
      </p:sp>
      <p:pic>
        <p:nvPicPr>
          <p:cNvPr id="10" name="Picture 9" descr="Logo, company name&#10;&#10;AI-generated content may be incorrect.">
            <a:extLst>
              <a:ext uri="{FF2B5EF4-FFF2-40B4-BE49-F238E27FC236}">
                <a16:creationId xmlns:a16="http://schemas.microsoft.com/office/drawing/2014/main" id="{BA36F6E8-B09C-D7C6-E26B-D0323BCA257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2" name="Title Placeholder 1">
            <a:extLst>
              <a:ext uri="{FF2B5EF4-FFF2-40B4-BE49-F238E27FC236}">
                <a16:creationId xmlns:a16="http://schemas.microsoft.com/office/drawing/2014/main" id="{80C1E4F0-DFA5-E9B1-59B4-18ECD9C9BFA1}"/>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3" name="Table Placeholder 5">
            <a:extLst>
              <a:ext uri="{FF2B5EF4-FFF2-40B4-BE49-F238E27FC236}">
                <a16:creationId xmlns:a16="http://schemas.microsoft.com/office/drawing/2014/main" id="{D2EDDB05-1AF6-97B9-8468-040314ECE410}"/>
              </a:ext>
            </a:extLst>
          </p:cNvPr>
          <p:cNvSpPr>
            <a:spLocks noGrp="1"/>
          </p:cNvSpPr>
          <p:nvPr>
            <p:ph type="tbl" sz="quarter" idx="25"/>
          </p:nvPr>
        </p:nvSpPr>
        <p:spPr>
          <a:xfrm>
            <a:off x="915924" y="1700784"/>
            <a:ext cx="9992867" cy="4105656"/>
          </a:xfrm>
          <a:blipFill>
            <a:blip r:embed="rId4" cstate="screen">
              <a:extLst>
                <a:ext uri="{28A0092B-C50C-407E-A947-70E740481C1C}">
                  <a14:useLocalDpi xmlns:a14="http://schemas.microsoft.com/office/drawing/2010/main"/>
                </a:ext>
              </a:extLst>
            </a:blip>
            <a:stretch>
              <a:fillRect/>
            </a:stretch>
          </a:blipFill>
        </p:spPr>
        <p:txBody>
          <a:bodyPr anchor="ctr"/>
          <a:lstStyle>
            <a:lvl1pPr marL="0" indent="0" algn="ctr">
              <a:buNone/>
              <a:defRPr/>
            </a:lvl1pPr>
          </a:lstStyle>
          <a:p>
            <a:r>
              <a:rPr lang="en-US"/>
              <a:t>Click icon to add table</a:t>
            </a:r>
          </a:p>
        </p:txBody>
      </p:sp>
      <p:sp>
        <p:nvSpPr>
          <p:cNvPr id="6" name="Date Placeholder 5">
            <a:extLst>
              <a:ext uri="{FF2B5EF4-FFF2-40B4-BE49-F238E27FC236}">
                <a16:creationId xmlns:a16="http://schemas.microsoft.com/office/drawing/2014/main" id="{2088B00D-9B35-DB46-C790-1D78D3C30D91}"/>
              </a:ext>
            </a:extLst>
          </p:cNvPr>
          <p:cNvSpPr>
            <a:spLocks noGrp="1"/>
          </p:cNvSpPr>
          <p:nvPr>
            <p:ph type="dt" sz="half" idx="38"/>
          </p:nvPr>
        </p:nvSpPr>
        <p:spPr/>
        <p:txBody>
          <a:bodyPr/>
          <a:lstStyle/>
          <a:p>
            <a:pPr>
              <a:defRPr/>
            </a:pPr>
            <a:fld id="{2F439EB7-34CC-E644-AA79-7E15C5BDF09C}" type="datetime1">
              <a:rPr lang="en-US" smtClean="0"/>
              <a:t>7/27/2026</a:t>
            </a:fld>
            <a:endParaRPr lang="en-US"/>
          </a:p>
        </p:txBody>
      </p:sp>
      <p:sp>
        <p:nvSpPr>
          <p:cNvPr id="7" name="Footer Placeholder 6">
            <a:extLst>
              <a:ext uri="{FF2B5EF4-FFF2-40B4-BE49-F238E27FC236}">
                <a16:creationId xmlns:a16="http://schemas.microsoft.com/office/drawing/2014/main" id="{0423629E-9729-19B2-D18F-696FC5DF7C80}"/>
              </a:ext>
            </a:extLst>
          </p:cNvPr>
          <p:cNvSpPr>
            <a:spLocks noGrp="1"/>
          </p:cNvSpPr>
          <p:nvPr>
            <p:ph type="ftr" sz="quarter" idx="39"/>
          </p:nvPr>
        </p:nvSpPr>
        <p:spPr/>
        <p:txBody>
          <a:bodyPr/>
          <a:lstStyle/>
          <a:p>
            <a:pPr>
              <a:defRPr/>
            </a:pPr>
            <a:r>
              <a:rPr lang="en-US"/>
              <a:t>Presenter Name | Presentation Title or Meeting Title</a:t>
            </a:r>
          </a:p>
        </p:txBody>
      </p:sp>
      <p:sp>
        <p:nvSpPr>
          <p:cNvPr id="13" name="Slide Number Placeholder 12">
            <a:extLst>
              <a:ext uri="{FF2B5EF4-FFF2-40B4-BE49-F238E27FC236}">
                <a16:creationId xmlns:a16="http://schemas.microsoft.com/office/drawing/2014/main" id="{9F7ECEAE-4F90-EAE6-417B-EE2AEE8EB75D}"/>
              </a:ext>
            </a:extLst>
          </p:cNvPr>
          <p:cNvSpPr>
            <a:spLocks noGrp="1"/>
          </p:cNvSpPr>
          <p:nvPr>
            <p:ph type="sldNum" sz="quarter" idx="40"/>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9586080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e-ligh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99776E6-5838-C63E-68C8-E3EF99F46087}"/>
              </a:ext>
            </a:extLst>
          </p:cNvPr>
          <p:cNvSpPr txBox="1">
            <a:spLocks/>
          </p:cNvSpPr>
          <p:nvPr userDrawn="1"/>
        </p:nvSpPr>
        <p:spPr>
          <a:xfrm>
            <a:off x="6096000" y="4361861"/>
            <a:ext cx="5029200" cy="882168"/>
          </a:xfrm>
          <a:prstGeom prst="rect">
            <a:avLst/>
          </a:prstGeom>
          <a:noFill/>
        </p:spPr>
        <p:txBody>
          <a:bodyPr vert="horz" lIns="0" tIns="0" rIns="0" bIns="0" rtlCol="0" anchor="b">
            <a:noAutofit/>
          </a:bodyPr>
          <a:lstStyle>
            <a:lvl1pPr algn="l" defTabSz="914400" rtl="0" eaLnBrk="1" latinLnBrk="0" hangingPunct="1">
              <a:lnSpc>
                <a:spcPct val="90000"/>
              </a:lnSpc>
              <a:spcBef>
                <a:spcPct val="0"/>
              </a:spcBef>
              <a:buNone/>
              <a:defRPr sz="4800" b="1" i="0" kern="1200" spc="-100" baseline="0">
                <a:solidFill>
                  <a:schemeClr val="accent1"/>
                </a:solidFill>
                <a:latin typeface="Helvetica" pitchFamily="2" charset="0"/>
                <a:ea typeface="+mj-ea"/>
                <a:cs typeface="+mj-cs"/>
              </a:defRPr>
            </a:lvl1pPr>
          </a:lstStyle>
          <a:p>
            <a:endParaRPr lang="en-US"/>
          </a:p>
        </p:txBody>
      </p:sp>
      <p:pic>
        <p:nvPicPr>
          <p:cNvPr id="2" name="Picture 1">
            <a:extLst>
              <a:ext uri="{FF2B5EF4-FFF2-40B4-BE49-F238E27FC236}">
                <a16:creationId xmlns:a16="http://schemas.microsoft.com/office/drawing/2014/main" id="{2C95878C-4EDF-38C4-5287-2AEA2144FDEB}"/>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Tree>
    <p:extLst>
      <p:ext uri="{BB962C8B-B14F-4D97-AF65-F5344CB8AC3E}">
        <p14:creationId xmlns:p14="http://schemas.microsoft.com/office/powerpoint/2010/main" val="24112048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ection-titl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CCE765-81F2-BAC8-4594-F05A8A98B209}"/>
              </a:ext>
            </a:extLst>
          </p:cNvPr>
          <p:cNvSpPr/>
          <p:nvPr userDrawn="1"/>
        </p:nvSpPr>
        <p:spPr>
          <a:xfrm>
            <a:off x="0" y="1"/>
            <a:ext cx="12192000" cy="6857999"/>
          </a:xfrm>
          <a:prstGeom prst="rect">
            <a:avLst/>
          </a:prstGeom>
          <a:solidFill>
            <a:schemeClr val="bg1">
              <a:alpha val="5020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A81A3-EC67-4A3B-9F41-F416DA9AD784}"/>
              </a:ext>
            </a:extLst>
          </p:cNvPr>
          <p:cNvSpPr>
            <a:spLocks noGrp="1"/>
          </p:cNvSpPr>
          <p:nvPr>
            <p:ph type="title" hasCustomPrompt="1"/>
          </p:nvPr>
        </p:nvSpPr>
        <p:spPr>
          <a:xfrm>
            <a:off x="914400" y="4775545"/>
            <a:ext cx="10003536" cy="834011"/>
          </a:xfrm>
          <a:prstGeom prst="rect">
            <a:avLst/>
          </a:prstGeom>
          <a:noFill/>
        </p:spPr>
        <p:txBody>
          <a:bodyPr wrap="square" lIns="0" tIns="0" rIns="0" bIns="274320" anchor="t">
            <a:spAutoFit/>
          </a:bodyPr>
          <a:lstStyle>
            <a:lvl1pPr>
              <a:defRPr sz="4000" b="0">
                <a:solidFill>
                  <a:schemeClr val="tx1"/>
                </a:solidFill>
              </a:defRPr>
            </a:lvl1pPr>
          </a:lstStyle>
          <a:p>
            <a:r>
              <a:rPr lang="en-US"/>
              <a:t>Section title</a:t>
            </a:r>
          </a:p>
        </p:txBody>
      </p:sp>
      <p:sp>
        <p:nvSpPr>
          <p:cNvPr id="3" name="Text Placeholder 3">
            <a:extLst>
              <a:ext uri="{FF2B5EF4-FFF2-40B4-BE49-F238E27FC236}">
                <a16:creationId xmlns:a16="http://schemas.microsoft.com/office/drawing/2014/main" id="{F45B20B8-EF94-AE94-949A-2FB6A948075C}"/>
              </a:ext>
            </a:extLst>
          </p:cNvPr>
          <p:cNvSpPr>
            <a:spLocks noGrp="1"/>
          </p:cNvSpPr>
          <p:nvPr>
            <p:ph type="body" sz="quarter" idx="10" hasCustomPrompt="1"/>
          </p:nvPr>
        </p:nvSpPr>
        <p:spPr>
          <a:xfrm>
            <a:off x="914400" y="3429001"/>
            <a:ext cx="1772454" cy="1114088"/>
          </a:xfrm>
          <a:prstGeom prst="rect">
            <a:avLst/>
          </a:prstGeom>
          <a:noFill/>
        </p:spPr>
        <p:txBody>
          <a:bodyPr lIns="0" tIns="182880" bIns="0" anchor="ctr">
            <a:noAutofit/>
          </a:bodyPr>
          <a:lstStyle>
            <a:lvl1pPr marL="0" indent="12700" algn="l" defTabSz="914400" rtl="0" eaLnBrk="1" latinLnBrk="0" hangingPunct="1">
              <a:lnSpc>
                <a:spcPct val="90000"/>
              </a:lnSpc>
              <a:spcBef>
                <a:spcPct val="0"/>
              </a:spcBef>
              <a:buNone/>
              <a:tabLst/>
              <a:defRPr lang="en-US" sz="7200" b="0" i="0" kern="1200" spc="-100" baseline="0" dirty="0">
                <a:solidFill>
                  <a:schemeClr val="tx2"/>
                </a:solidFill>
                <a:latin typeface="Helvetica" pitchFamily="2" charset="0"/>
                <a:ea typeface="+mj-ea"/>
                <a:cs typeface="+mj-cs"/>
              </a:defRPr>
            </a:lvl1pPr>
          </a:lstStyle>
          <a:p>
            <a:pPr lvl="0"/>
            <a:r>
              <a:rPr lang="en-US"/>
              <a:t>01</a:t>
            </a:r>
          </a:p>
        </p:txBody>
      </p:sp>
      <p:sp>
        <p:nvSpPr>
          <p:cNvPr id="4" name="Rectangle 3">
            <a:extLst>
              <a:ext uri="{FF2B5EF4-FFF2-40B4-BE49-F238E27FC236}">
                <a16:creationId xmlns:a16="http://schemas.microsoft.com/office/drawing/2014/main" id="{0CC440DD-C83E-5818-8D0D-4307DEB14634}"/>
              </a:ext>
            </a:extLst>
          </p:cNvPr>
          <p:cNvSpPr/>
          <p:nvPr userDrawn="1"/>
        </p:nvSpPr>
        <p:spPr>
          <a:xfrm>
            <a:off x="914400" y="4543089"/>
            <a:ext cx="1773936"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US"/>
          </a:p>
        </p:txBody>
      </p:sp>
      <p:pic>
        <p:nvPicPr>
          <p:cNvPr id="7" name="Picture 6">
            <a:extLst>
              <a:ext uri="{FF2B5EF4-FFF2-40B4-BE49-F238E27FC236}">
                <a16:creationId xmlns:a16="http://schemas.microsoft.com/office/drawing/2014/main" id="{8788DA3D-6125-4849-EF5D-E55FDE01FEE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8" name="Slide Number Placeholder 9">
            <a:extLst>
              <a:ext uri="{FF2B5EF4-FFF2-40B4-BE49-F238E27FC236}">
                <a16:creationId xmlns:a16="http://schemas.microsoft.com/office/drawing/2014/main" id="{F10B25E9-94DA-16D3-13E3-CAE2BEA2F4C9}"/>
              </a:ext>
            </a:extLst>
          </p:cNvPr>
          <p:cNvSpPr>
            <a:spLocks noGrp="1"/>
          </p:cNvSpPr>
          <p:nvPr>
            <p:ph type="sldNum" sz="quarter" idx="4"/>
          </p:nvPr>
        </p:nvSpPr>
        <p:spPr>
          <a:xfrm>
            <a:off x="11830050" y="6356350"/>
            <a:ext cx="358919" cy="365125"/>
          </a:xfrm>
          <a:prstGeom prst="rect">
            <a:avLst/>
          </a:prstGeom>
        </p:spPr>
        <p:txBody>
          <a:bodyPr vert="horz" lIns="0" tIns="0" rIns="0" bIns="0" rtlCol="0" anchor="b"/>
          <a:lstStyle>
            <a:lvl1pPr algn="ctr">
              <a:defRPr sz="900" b="1" i="0">
                <a:solidFill>
                  <a:schemeClr val="bg1"/>
                </a:solidFill>
                <a:latin typeface="Helvetica" pitchFamily="2" charset="0"/>
              </a:defRPr>
            </a:lvl1pPr>
          </a:lstStyle>
          <a:p>
            <a:fld id="{F4BAA12D-5F28-3140-935A-44BF4B54B6B6}" type="slidenum">
              <a:rPr lang="en-US" smtClean="0"/>
              <a:pPr/>
              <a:t>‹#›</a:t>
            </a:fld>
            <a:endParaRPr lang="en-US"/>
          </a:p>
        </p:txBody>
      </p:sp>
    </p:spTree>
    <p:extLst>
      <p:ext uri="{BB962C8B-B14F-4D97-AF65-F5344CB8AC3E}">
        <p14:creationId xmlns:p14="http://schemas.microsoft.com/office/powerpoint/2010/main" val="24543066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titl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CCE765-81F2-BAC8-4594-F05A8A98B209}"/>
              </a:ext>
            </a:extLst>
          </p:cNvPr>
          <p:cNvSpPr/>
          <p:nvPr userDrawn="1"/>
        </p:nvSpPr>
        <p:spPr>
          <a:xfrm>
            <a:off x="0" y="1"/>
            <a:ext cx="12192000" cy="6857999"/>
          </a:xfrm>
          <a:prstGeom prst="rect">
            <a:avLst/>
          </a:prstGeom>
          <a:solidFill>
            <a:schemeClr val="bg1">
              <a:alpha val="5020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A81A3-EC67-4A3B-9F41-F416DA9AD784}"/>
              </a:ext>
            </a:extLst>
          </p:cNvPr>
          <p:cNvSpPr>
            <a:spLocks noGrp="1"/>
          </p:cNvSpPr>
          <p:nvPr>
            <p:ph type="title" hasCustomPrompt="1"/>
          </p:nvPr>
        </p:nvSpPr>
        <p:spPr>
          <a:xfrm>
            <a:off x="914400" y="4775545"/>
            <a:ext cx="10003536" cy="834011"/>
          </a:xfrm>
          <a:prstGeom prst="rect">
            <a:avLst/>
          </a:prstGeom>
          <a:noFill/>
        </p:spPr>
        <p:txBody>
          <a:bodyPr wrap="square" lIns="0" tIns="0" rIns="0" bIns="274320" anchor="t">
            <a:spAutoFit/>
          </a:bodyPr>
          <a:lstStyle>
            <a:lvl1pPr>
              <a:defRPr sz="4000" b="0">
                <a:solidFill>
                  <a:schemeClr val="tx1"/>
                </a:solidFill>
              </a:defRPr>
            </a:lvl1pPr>
          </a:lstStyle>
          <a:p>
            <a:r>
              <a:rPr lang="en-US"/>
              <a:t>Section title</a:t>
            </a:r>
          </a:p>
        </p:txBody>
      </p:sp>
      <p:sp>
        <p:nvSpPr>
          <p:cNvPr id="3" name="Text Placeholder 3">
            <a:extLst>
              <a:ext uri="{FF2B5EF4-FFF2-40B4-BE49-F238E27FC236}">
                <a16:creationId xmlns:a16="http://schemas.microsoft.com/office/drawing/2014/main" id="{F45B20B8-EF94-AE94-949A-2FB6A948075C}"/>
              </a:ext>
            </a:extLst>
          </p:cNvPr>
          <p:cNvSpPr>
            <a:spLocks noGrp="1"/>
          </p:cNvSpPr>
          <p:nvPr>
            <p:ph type="body" sz="quarter" idx="10" hasCustomPrompt="1"/>
          </p:nvPr>
        </p:nvSpPr>
        <p:spPr>
          <a:xfrm>
            <a:off x="914400" y="3429001"/>
            <a:ext cx="1772454" cy="1114088"/>
          </a:xfrm>
          <a:prstGeom prst="rect">
            <a:avLst/>
          </a:prstGeom>
          <a:noFill/>
        </p:spPr>
        <p:txBody>
          <a:bodyPr lIns="0" tIns="182880" bIns="0" anchor="ctr">
            <a:noAutofit/>
          </a:bodyPr>
          <a:lstStyle>
            <a:lvl1pPr marL="0" indent="12700" algn="l" defTabSz="914400" rtl="0" eaLnBrk="1" latinLnBrk="0" hangingPunct="1">
              <a:lnSpc>
                <a:spcPct val="90000"/>
              </a:lnSpc>
              <a:spcBef>
                <a:spcPct val="0"/>
              </a:spcBef>
              <a:buNone/>
              <a:tabLst/>
              <a:defRPr lang="en-US" sz="7200" b="0" i="0" kern="1200" spc="-100" baseline="0" dirty="0">
                <a:solidFill>
                  <a:schemeClr val="tx2"/>
                </a:solidFill>
                <a:latin typeface="Helvetica" pitchFamily="2" charset="0"/>
                <a:ea typeface="+mj-ea"/>
                <a:cs typeface="+mj-cs"/>
              </a:defRPr>
            </a:lvl1pPr>
          </a:lstStyle>
          <a:p>
            <a:pPr lvl="0"/>
            <a:r>
              <a:rPr lang="en-US"/>
              <a:t>01</a:t>
            </a:r>
          </a:p>
        </p:txBody>
      </p:sp>
      <p:sp>
        <p:nvSpPr>
          <p:cNvPr id="4" name="Rectangle 3">
            <a:extLst>
              <a:ext uri="{FF2B5EF4-FFF2-40B4-BE49-F238E27FC236}">
                <a16:creationId xmlns:a16="http://schemas.microsoft.com/office/drawing/2014/main" id="{0CC440DD-C83E-5818-8D0D-4307DEB14634}"/>
              </a:ext>
            </a:extLst>
          </p:cNvPr>
          <p:cNvSpPr/>
          <p:nvPr userDrawn="1"/>
        </p:nvSpPr>
        <p:spPr>
          <a:xfrm>
            <a:off x="914400" y="4543089"/>
            <a:ext cx="1773936"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US"/>
          </a:p>
        </p:txBody>
      </p:sp>
      <p:pic>
        <p:nvPicPr>
          <p:cNvPr id="7" name="Picture 6">
            <a:extLst>
              <a:ext uri="{FF2B5EF4-FFF2-40B4-BE49-F238E27FC236}">
                <a16:creationId xmlns:a16="http://schemas.microsoft.com/office/drawing/2014/main" id="{8788DA3D-6125-4849-EF5D-E55FDE01FEE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8" name="Slide Number Placeholder 9">
            <a:extLst>
              <a:ext uri="{FF2B5EF4-FFF2-40B4-BE49-F238E27FC236}">
                <a16:creationId xmlns:a16="http://schemas.microsoft.com/office/drawing/2014/main" id="{F10B25E9-94DA-16D3-13E3-CAE2BEA2F4C9}"/>
              </a:ext>
            </a:extLst>
          </p:cNvPr>
          <p:cNvSpPr>
            <a:spLocks noGrp="1"/>
          </p:cNvSpPr>
          <p:nvPr>
            <p:ph type="sldNum" sz="quarter" idx="4"/>
          </p:nvPr>
        </p:nvSpPr>
        <p:spPr>
          <a:xfrm>
            <a:off x="11830050" y="6356350"/>
            <a:ext cx="358919" cy="365125"/>
          </a:xfrm>
          <a:prstGeom prst="rect">
            <a:avLst/>
          </a:prstGeom>
        </p:spPr>
        <p:txBody>
          <a:bodyPr vert="horz" lIns="0" tIns="0" rIns="0" bIns="0" rtlCol="0" anchor="b"/>
          <a:lstStyle>
            <a:lvl1pPr algn="ctr">
              <a:defRPr sz="900" b="1" i="0">
                <a:solidFill>
                  <a:schemeClr val="bg1"/>
                </a:solidFill>
                <a:latin typeface="Helvetica" pitchFamily="2" charset="0"/>
              </a:defRPr>
            </a:lvl1pPr>
          </a:lstStyle>
          <a:p>
            <a:fld id="{F4BAA12D-5F28-3140-935A-44BF4B54B6B6}" type="slidenum">
              <a:rPr lang="en-US" smtClean="0"/>
              <a:pPr/>
              <a:t>‹#›</a:t>
            </a:fld>
            <a:endParaRPr lang="en-US"/>
          </a:p>
        </p:txBody>
      </p:sp>
    </p:spTree>
    <p:extLst>
      <p:ext uri="{BB962C8B-B14F-4D97-AF65-F5344CB8AC3E}">
        <p14:creationId xmlns:p14="http://schemas.microsoft.com/office/powerpoint/2010/main" val="1790534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tit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8A2BF2-AEE9-3696-E274-55C9E049409F}"/>
              </a:ext>
            </a:extLst>
          </p:cNvPr>
          <p:cNvSpPr/>
          <p:nvPr userDrawn="1"/>
        </p:nvSpPr>
        <p:spPr>
          <a:xfrm>
            <a:off x="0" y="1"/>
            <a:ext cx="12192000" cy="6857999"/>
          </a:xfrm>
          <a:prstGeom prst="rect">
            <a:avLst/>
          </a:prstGeom>
          <a:solidFill>
            <a:schemeClr val="bg1">
              <a:alpha val="5020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BA279D5-65D1-7EB0-3505-17CC33D8807D}"/>
              </a:ext>
            </a:extLst>
          </p:cNvPr>
          <p:cNvSpPr>
            <a:spLocks noGrp="1"/>
          </p:cNvSpPr>
          <p:nvPr>
            <p:ph type="title" hasCustomPrompt="1"/>
          </p:nvPr>
        </p:nvSpPr>
        <p:spPr>
          <a:xfrm>
            <a:off x="914400" y="4775545"/>
            <a:ext cx="10003536" cy="834011"/>
          </a:xfrm>
          <a:prstGeom prst="rect">
            <a:avLst/>
          </a:prstGeom>
          <a:noFill/>
        </p:spPr>
        <p:txBody>
          <a:bodyPr wrap="square" lIns="0" tIns="0" rIns="0" bIns="274320" anchor="t">
            <a:spAutoFit/>
          </a:bodyPr>
          <a:lstStyle>
            <a:lvl1pPr>
              <a:defRPr sz="4000" b="0">
                <a:solidFill>
                  <a:schemeClr val="tx1"/>
                </a:solidFill>
              </a:defRPr>
            </a:lvl1pPr>
          </a:lstStyle>
          <a:p>
            <a:r>
              <a:rPr lang="en-US"/>
              <a:t>Section title</a:t>
            </a:r>
          </a:p>
        </p:txBody>
      </p:sp>
      <p:sp>
        <p:nvSpPr>
          <p:cNvPr id="5" name="Text Placeholder 3">
            <a:extLst>
              <a:ext uri="{FF2B5EF4-FFF2-40B4-BE49-F238E27FC236}">
                <a16:creationId xmlns:a16="http://schemas.microsoft.com/office/drawing/2014/main" id="{D0D56A39-C31F-0835-F346-AB4267AB2A50}"/>
              </a:ext>
            </a:extLst>
          </p:cNvPr>
          <p:cNvSpPr>
            <a:spLocks noGrp="1"/>
          </p:cNvSpPr>
          <p:nvPr>
            <p:ph type="body" sz="quarter" idx="10" hasCustomPrompt="1"/>
          </p:nvPr>
        </p:nvSpPr>
        <p:spPr>
          <a:xfrm>
            <a:off x="914400" y="3429001"/>
            <a:ext cx="1772454" cy="1114088"/>
          </a:xfrm>
          <a:prstGeom prst="rect">
            <a:avLst/>
          </a:prstGeom>
          <a:noFill/>
        </p:spPr>
        <p:txBody>
          <a:bodyPr lIns="0" tIns="182880" bIns="0" anchor="ctr">
            <a:noAutofit/>
          </a:bodyPr>
          <a:lstStyle>
            <a:lvl1pPr marL="0" indent="12700" algn="l" defTabSz="914400" rtl="0" eaLnBrk="1" latinLnBrk="0" hangingPunct="1">
              <a:lnSpc>
                <a:spcPct val="90000"/>
              </a:lnSpc>
              <a:spcBef>
                <a:spcPct val="0"/>
              </a:spcBef>
              <a:buNone/>
              <a:tabLst/>
              <a:defRPr lang="en-US" sz="7200" b="0" i="0" kern="1200" spc="-100" baseline="0" dirty="0">
                <a:solidFill>
                  <a:schemeClr val="tx2"/>
                </a:solidFill>
                <a:latin typeface="Helvetica" pitchFamily="2" charset="0"/>
                <a:ea typeface="+mj-ea"/>
                <a:cs typeface="+mj-cs"/>
              </a:defRPr>
            </a:lvl1pPr>
          </a:lstStyle>
          <a:p>
            <a:pPr lvl="0"/>
            <a:r>
              <a:rPr lang="en-US"/>
              <a:t>01</a:t>
            </a:r>
          </a:p>
        </p:txBody>
      </p:sp>
      <p:sp>
        <p:nvSpPr>
          <p:cNvPr id="6" name="Rectangle 5">
            <a:extLst>
              <a:ext uri="{FF2B5EF4-FFF2-40B4-BE49-F238E27FC236}">
                <a16:creationId xmlns:a16="http://schemas.microsoft.com/office/drawing/2014/main" id="{7D40C43A-6B15-0F57-3682-C2FEC305D74B}"/>
              </a:ext>
            </a:extLst>
          </p:cNvPr>
          <p:cNvSpPr/>
          <p:nvPr userDrawn="1"/>
        </p:nvSpPr>
        <p:spPr>
          <a:xfrm>
            <a:off x="914400" y="4543089"/>
            <a:ext cx="1773936"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US"/>
          </a:p>
        </p:txBody>
      </p:sp>
      <p:pic>
        <p:nvPicPr>
          <p:cNvPr id="7" name="Picture 6">
            <a:extLst>
              <a:ext uri="{FF2B5EF4-FFF2-40B4-BE49-F238E27FC236}">
                <a16:creationId xmlns:a16="http://schemas.microsoft.com/office/drawing/2014/main" id="{E6DEA090-8736-22FF-0799-B9DD33028A43}"/>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8" name="Slide Number Placeholder 9">
            <a:extLst>
              <a:ext uri="{FF2B5EF4-FFF2-40B4-BE49-F238E27FC236}">
                <a16:creationId xmlns:a16="http://schemas.microsoft.com/office/drawing/2014/main" id="{CA4B4A60-8351-BF40-3841-F41FCE9B2F32}"/>
              </a:ext>
            </a:extLst>
          </p:cNvPr>
          <p:cNvSpPr>
            <a:spLocks noGrp="1"/>
          </p:cNvSpPr>
          <p:nvPr>
            <p:ph type="sldNum" sz="quarter" idx="4"/>
          </p:nvPr>
        </p:nvSpPr>
        <p:spPr>
          <a:xfrm>
            <a:off x="11830050" y="6356350"/>
            <a:ext cx="358919" cy="365125"/>
          </a:xfrm>
          <a:prstGeom prst="rect">
            <a:avLst/>
          </a:prstGeom>
        </p:spPr>
        <p:txBody>
          <a:bodyPr vert="horz" lIns="0" tIns="0" rIns="0" bIns="0" rtlCol="0" anchor="b"/>
          <a:lstStyle>
            <a:lvl1pPr algn="ctr">
              <a:defRPr sz="900" b="1" i="0">
                <a:solidFill>
                  <a:schemeClr val="bg1"/>
                </a:solidFill>
                <a:latin typeface="Helvetica" pitchFamily="2" charset="0"/>
              </a:defRPr>
            </a:lvl1pPr>
          </a:lstStyle>
          <a:p>
            <a:fld id="{F4BAA12D-5F28-3140-935A-44BF4B54B6B6}" type="slidenum">
              <a:rPr lang="en-US" smtClean="0"/>
              <a:pPr/>
              <a:t>‹#›</a:t>
            </a:fld>
            <a:endParaRPr lang="en-US"/>
          </a:p>
        </p:txBody>
      </p:sp>
    </p:spTree>
    <p:extLst>
      <p:ext uri="{BB962C8B-B14F-4D97-AF65-F5344CB8AC3E}">
        <p14:creationId xmlns:p14="http://schemas.microsoft.com/office/powerpoint/2010/main" val="32120954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title-3">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B0E3FA5-DE31-AB6D-9B62-28830D79E180}"/>
              </a:ext>
            </a:extLst>
          </p:cNvPr>
          <p:cNvSpPr>
            <a:spLocks noGrp="1"/>
          </p:cNvSpPr>
          <p:nvPr>
            <p:ph type="title" hasCustomPrompt="1"/>
          </p:nvPr>
        </p:nvSpPr>
        <p:spPr>
          <a:xfrm>
            <a:off x="914400" y="4775545"/>
            <a:ext cx="10003536" cy="834011"/>
          </a:xfrm>
          <a:prstGeom prst="rect">
            <a:avLst/>
          </a:prstGeom>
          <a:noFill/>
        </p:spPr>
        <p:txBody>
          <a:bodyPr wrap="square" lIns="0" tIns="0" rIns="0" bIns="274320" anchor="t">
            <a:spAutoFit/>
          </a:bodyPr>
          <a:lstStyle>
            <a:lvl1pPr>
              <a:defRPr sz="4000" b="0">
                <a:solidFill>
                  <a:schemeClr val="tx1"/>
                </a:solidFill>
              </a:defRPr>
            </a:lvl1pPr>
          </a:lstStyle>
          <a:p>
            <a:r>
              <a:rPr lang="en-US"/>
              <a:t>Section title</a:t>
            </a:r>
          </a:p>
        </p:txBody>
      </p:sp>
      <p:sp>
        <p:nvSpPr>
          <p:cNvPr id="5" name="Text Placeholder 3">
            <a:extLst>
              <a:ext uri="{FF2B5EF4-FFF2-40B4-BE49-F238E27FC236}">
                <a16:creationId xmlns:a16="http://schemas.microsoft.com/office/drawing/2014/main" id="{9F93DB2B-C096-0CA2-8B73-EC9DE94D29FC}"/>
              </a:ext>
            </a:extLst>
          </p:cNvPr>
          <p:cNvSpPr>
            <a:spLocks noGrp="1"/>
          </p:cNvSpPr>
          <p:nvPr>
            <p:ph type="body" sz="quarter" idx="10" hasCustomPrompt="1"/>
          </p:nvPr>
        </p:nvSpPr>
        <p:spPr>
          <a:xfrm>
            <a:off x="914400" y="3429001"/>
            <a:ext cx="1772454" cy="1114088"/>
          </a:xfrm>
          <a:prstGeom prst="rect">
            <a:avLst/>
          </a:prstGeom>
          <a:noFill/>
        </p:spPr>
        <p:txBody>
          <a:bodyPr lIns="0" tIns="182880" bIns="0" anchor="ctr">
            <a:noAutofit/>
          </a:bodyPr>
          <a:lstStyle>
            <a:lvl1pPr marL="0" indent="12700" algn="l" defTabSz="914400" rtl="0" eaLnBrk="1" latinLnBrk="0" hangingPunct="1">
              <a:lnSpc>
                <a:spcPct val="90000"/>
              </a:lnSpc>
              <a:spcBef>
                <a:spcPct val="0"/>
              </a:spcBef>
              <a:buNone/>
              <a:tabLst/>
              <a:defRPr lang="en-US" sz="7200" b="0" i="0" kern="1200" spc="-100" baseline="0" dirty="0">
                <a:solidFill>
                  <a:schemeClr val="tx2"/>
                </a:solidFill>
                <a:latin typeface="Helvetica" pitchFamily="2" charset="0"/>
                <a:ea typeface="+mj-ea"/>
                <a:cs typeface="+mj-cs"/>
              </a:defRPr>
            </a:lvl1pPr>
          </a:lstStyle>
          <a:p>
            <a:pPr lvl="0"/>
            <a:r>
              <a:rPr lang="en-US"/>
              <a:t>01</a:t>
            </a:r>
          </a:p>
        </p:txBody>
      </p:sp>
      <p:sp>
        <p:nvSpPr>
          <p:cNvPr id="6" name="Rectangle 5">
            <a:extLst>
              <a:ext uri="{FF2B5EF4-FFF2-40B4-BE49-F238E27FC236}">
                <a16:creationId xmlns:a16="http://schemas.microsoft.com/office/drawing/2014/main" id="{783C7BFC-CC60-7A87-8EC8-5BDBA55CAEAE}"/>
              </a:ext>
            </a:extLst>
          </p:cNvPr>
          <p:cNvSpPr/>
          <p:nvPr userDrawn="1"/>
        </p:nvSpPr>
        <p:spPr>
          <a:xfrm>
            <a:off x="914400" y="4543089"/>
            <a:ext cx="1773936"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en-US"/>
          </a:p>
        </p:txBody>
      </p:sp>
      <p:pic>
        <p:nvPicPr>
          <p:cNvPr id="9" name="Picture 8">
            <a:extLst>
              <a:ext uri="{FF2B5EF4-FFF2-40B4-BE49-F238E27FC236}">
                <a16:creationId xmlns:a16="http://schemas.microsoft.com/office/drawing/2014/main" id="{440D6175-3B5A-99BF-50CA-438C19FF1B82}"/>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10" name="Slide Number Placeholder 9">
            <a:extLst>
              <a:ext uri="{FF2B5EF4-FFF2-40B4-BE49-F238E27FC236}">
                <a16:creationId xmlns:a16="http://schemas.microsoft.com/office/drawing/2014/main" id="{0AC0A3FD-7314-8193-36AD-C546C75B7CA5}"/>
              </a:ext>
            </a:extLst>
          </p:cNvPr>
          <p:cNvSpPr>
            <a:spLocks noGrp="1"/>
          </p:cNvSpPr>
          <p:nvPr>
            <p:ph type="sldNum" sz="quarter" idx="4"/>
          </p:nvPr>
        </p:nvSpPr>
        <p:spPr>
          <a:xfrm>
            <a:off x="11830050" y="6356350"/>
            <a:ext cx="358919" cy="365125"/>
          </a:xfrm>
          <a:prstGeom prst="rect">
            <a:avLst/>
          </a:prstGeom>
        </p:spPr>
        <p:txBody>
          <a:bodyPr vert="horz" lIns="0" tIns="0" rIns="0" bIns="0" rtlCol="0" anchor="b"/>
          <a:lstStyle>
            <a:lvl1pPr algn="ctr">
              <a:defRPr sz="900" b="1" i="0">
                <a:solidFill>
                  <a:schemeClr val="bg1"/>
                </a:solidFill>
                <a:latin typeface="Helvetica" pitchFamily="2" charset="0"/>
              </a:defRPr>
            </a:lvl1pPr>
          </a:lstStyle>
          <a:p>
            <a:fld id="{F4BAA12D-5F28-3140-935A-44BF4B54B6B6}" type="slidenum">
              <a:rPr lang="en-US" smtClean="0"/>
              <a:pPr/>
              <a:t>‹#›</a:t>
            </a:fld>
            <a:endParaRPr lang="en-US"/>
          </a:p>
        </p:txBody>
      </p:sp>
    </p:spTree>
    <p:extLst>
      <p:ext uri="{BB962C8B-B14F-4D97-AF65-F5344CB8AC3E}">
        <p14:creationId xmlns:p14="http://schemas.microsoft.com/office/powerpoint/2010/main" val="15420286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section-agenda">
    <p:bg>
      <p:bgPr>
        <a:solidFill>
          <a:schemeClr val="bg1"/>
        </a:solidFill>
        <a:effectLst/>
      </p:bgPr>
    </p:bg>
    <p:spTree>
      <p:nvGrpSpPr>
        <p:cNvPr id="1" name=""/>
        <p:cNvGrpSpPr/>
        <p:nvPr/>
      </p:nvGrpSpPr>
      <p:grpSpPr>
        <a:xfrm>
          <a:off x="0" y="0"/>
          <a:ext cx="0" cy="0"/>
          <a:chOff x="0" y="0"/>
          <a:chExt cx="0" cy="0"/>
        </a:xfrm>
      </p:grpSpPr>
      <p:pic>
        <p:nvPicPr>
          <p:cNvPr id="23" name="Picture 22" descr="Logo, company name&#10;&#10;AI-generated content may be incorrect.">
            <a:extLst>
              <a:ext uri="{FF2B5EF4-FFF2-40B4-BE49-F238E27FC236}">
                <a16:creationId xmlns:a16="http://schemas.microsoft.com/office/drawing/2014/main" id="{F458E46B-0C39-CD93-F76B-90E76DC35EC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24" name="Title Placeholder 1">
            <a:extLst>
              <a:ext uri="{FF2B5EF4-FFF2-40B4-BE49-F238E27FC236}">
                <a16:creationId xmlns:a16="http://schemas.microsoft.com/office/drawing/2014/main" id="{A226F5EF-54EF-597D-C9E0-363980318BA9}"/>
              </a:ext>
            </a:extLst>
          </p:cNvPr>
          <p:cNvSpPr>
            <a:spLocks noGrp="1"/>
          </p:cNvSpPr>
          <p:nvPr>
            <p:ph type="title" hasCustomPrompt="1"/>
          </p:nvPr>
        </p:nvSpPr>
        <p:spPr>
          <a:xfrm>
            <a:off x="914398" y="365760"/>
            <a:ext cx="6532561"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52" name="Text Placeholder 11">
            <a:extLst>
              <a:ext uri="{FF2B5EF4-FFF2-40B4-BE49-F238E27FC236}">
                <a16:creationId xmlns:a16="http://schemas.microsoft.com/office/drawing/2014/main" id="{7D25E6A6-20DF-4816-1517-8509EB288B9D}"/>
              </a:ext>
            </a:extLst>
          </p:cNvPr>
          <p:cNvSpPr>
            <a:spLocks noGrp="1"/>
          </p:cNvSpPr>
          <p:nvPr>
            <p:ph type="body" sz="quarter" idx="29" hasCustomPrompt="1"/>
          </p:nvPr>
        </p:nvSpPr>
        <p:spPr>
          <a:xfrm>
            <a:off x="911669" y="1700784"/>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01</a:t>
            </a:r>
          </a:p>
        </p:txBody>
      </p:sp>
      <p:sp>
        <p:nvSpPr>
          <p:cNvPr id="53" name="Text Placeholder 13">
            <a:extLst>
              <a:ext uri="{FF2B5EF4-FFF2-40B4-BE49-F238E27FC236}">
                <a16:creationId xmlns:a16="http://schemas.microsoft.com/office/drawing/2014/main" id="{14A01821-D46E-3D52-4CAD-F7DBDCABE774}"/>
              </a:ext>
            </a:extLst>
          </p:cNvPr>
          <p:cNvSpPr>
            <a:spLocks noGrp="1"/>
          </p:cNvSpPr>
          <p:nvPr>
            <p:ph type="body" sz="quarter" idx="30" hasCustomPrompt="1"/>
          </p:nvPr>
        </p:nvSpPr>
        <p:spPr>
          <a:xfrm>
            <a:off x="914400" y="2705790"/>
            <a:ext cx="3070728"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54" name="Text Placeholder 11">
            <a:extLst>
              <a:ext uri="{FF2B5EF4-FFF2-40B4-BE49-F238E27FC236}">
                <a16:creationId xmlns:a16="http://schemas.microsoft.com/office/drawing/2014/main" id="{FD54C57D-8418-C7FC-C13C-73DFB5188821}"/>
              </a:ext>
            </a:extLst>
          </p:cNvPr>
          <p:cNvSpPr>
            <a:spLocks noGrp="1"/>
          </p:cNvSpPr>
          <p:nvPr>
            <p:ph type="body" sz="quarter" idx="31" hasCustomPrompt="1"/>
          </p:nvPr>
        </p:nvSpPr>
        <p:spPr>
          <a:xfrm>
            <a:off x="4376229" y="1700784"/>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02</a:t>
            </a:r>
          </a:p>
        </p:txBody>
      </p:sp>
      <p:sp>
        <p:nvSpPr>
          <p:cNvPr id="55" name="Text Placeholder 13">
            <a:extLst>
              <a:ext uri="{FF2B5EF4-FFF2-40B4-BE49-F238E27FC236}">
                <a16:creationId xmlns:a16="http://schemas.microsoft.com/office/drawing/2014/main" id="{A7ED865A-D8C1-84B1-ED7B-E4FD0EB52755}"/>
              </a:ext>
            </a:extLst>
          </p:cNvPr>
          <p:cNvSpPr>
            <a:spLocks noGrp="1"/>
          </p:cNvSpPr>
          <p:nvPr>
            <p:ph type="body" sz="quarter" idx="32" hasCustomPrompt="1"/>
          </p:nvPr>
        </p:nvSpPr>
        <p:spPr>
          <a:xfrm>
            <a:off x="4379746" y="2705790"/>
            <a:ext cx="3067213"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56" name="Rectangle 55">
            <a:extLst>
              <a:ext uri="{FF2B5EF4-FFF2-40B4-BE49-F238E27FC236}">
                <a16:creationId xmlns:a16="http://schemas.microsoft.com/office/drawing/2014/main" id="{9ED5B529-78BB-F29E-18B0-971B1535E859}"/>
              </a:ext>
            </a:extLst>
          </p:cNvPr>
          <p:cNvSpPr/>
          <p:nvPr userDrawn="1"/>
        </p:nvSpPr>
        <p:spPr>
          <a:xfrm rot="10800000">
            <a:off x="907074" y="2559377"/>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C04014A3-4C06-C81A-AC8E-980793F74342}"/>
              </a:ext>
            </a:extLst>
          </p:cNvPr>
          <p:cNvSpPr/>
          <p:nvPr userDrawn="1"/>
        </p:nvSpPr>
        <p:spPr>
          <a:xfrm rot="10800000">
            <a:off x="4369687" y="2559377"/>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 Placeholder 11">
            <a:extLst>
              <a:ext uri="{FF2B5EF4-FFF2-40B4-BE49-F238E27FC236}">
                <a16:creationId xmlns:a16="http://schemas.microsoft.com/office/drawing/2014/main" id="{4B74B708-A762-7133-2651-04F12E11F8A9}"/>
              </a:ext>
            </a:extLst>
          </p:cNvPr>
          <p:cNvSpPr>
            <a:spLocks noGrp="1"/>
          </p:cNvSpPr>
          <p:nvPr>
            <p:ph type="body" sz="quarter" idx="37" hasCustomPrompt="1"/>
          </p:nvPr>
        </p:nvSpPr>
        <p:spPr>
          <a:xfrm>
            <a:off x="911669" y="3749921"/>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03</a:t>
            </a:r>
          </a:p>
        </p:txBody>
      </p:sp>
      <p:sp>
        <p:nvSpPr>
          <p:cNvPr id="59" name="Text Placeholder 13">
            <a:extLst>
              <a:ext uri="{FF2B5EF4-FFF2-40B4-BE49-F238E27FC236}">
                <a16:creationId xmlns:a16="http://schemas.microsoft.com/office/drawing/2014/main" id="{435E90AA-1C85-A9E4-87BC-C1AF24C3621F}"/>
              </a:ext>
            </a:extLst>
          </p:cNvPr>
          <p:cNvSpPr>
            <a:spLocks noGrp="1"/>
          </p:cNvSpPr>
          <p:nvPr>
            <p:ph type="body" sz="quarter" idx="38" hasCustomPrompt="1"/>
          </p:nvPr>
        </p:nvSpPr>
        <p:spPr>
          <a:xfrm>
            <a:off x="914400" y="4754927"/>
            <a:ext cx="3070728"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60" name="Text Placeholder 11">
            <a:extLst>
              <a:ext uri="{FF2B5EF4-FFF2-40B4-BE49-F238E27FC236}">
                <a16:creationId xmlns:a16="http://schemas.microsoft.com/office/drawing/2014/main" id="{492F2493-8216-CD88-FA44-CC9A10608AF7}"/>
              </a:ext>
            </a:extLst>
          </p:cNvPr>
          <p:cNvSpPr>
            <a:spLocks noGrp="1"/>
          </p:cNvSpPr>
          <p:nvPr>
            <p:ph type="body" sz="quarter" idx="39" hasCustomPrompt="1"/>
          </p:nvPr>
        </p:nvSpPr>
        <p:spPr>
          <a:xfrm>
            <a:off x="4376229" y="3749921"/>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04</a:t>
            </a:r>
          </a:p>
        </p:txBody>
      </p:sp>
      <p:sp>
        <p:nvSpPr>
          <p:cNvPr id="61" name="Text Placeholder 13">
            <a:extLst>
              <a:ext uri="{FF2B5EF4-FFF2-40B4-BE49-F238E27FC236}">
                <a16:creationId xmlns:a16="http://schemas.microsoft.com/office/drawing/2014/main" id="{94974B5A-8E34-7804-BAF6-077E87EED7BA}"/>
              </a:ext>
            </a:extLst>
          </p:cNvPr>
          <p:cNvSpPr>
            <a:spLocks noGrp="1"/>
          </p:cNvSpPr>
          <p:nvPr>
            <p:ph type="body" sz="quarter" idx="40" hasCustomPrompt="1"/>
          </p:nvPr>
        </p:nvSpPr>
        <p:spPr>
          <a:xfrm>
            <a:off x="4379746" y="4754927"/>
            <a:ext cx="3067213"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62" name="Rectangle 61">
            <a:extLst>
              <a:ext uri="{FF2B5EF4-FFF2-40B4-BE49-F238E27FC236}">
                <a16:creationId xmlns:a16="http://schemas.microsoft.com/office/drawing/2014/main" id="{92AD98F0-4E6C-4977-7D6D-0539C61129D5}"/>
              </a:ext>
            </a:extLst>
          </p:cNvPr>
          <p:cNvSpPr/>
          <p:nvPr userDrawn="1"/>
        </p:nvSpPr>
        <p:spPr>
          <a:xfrm rot="10800000">
            <a:off x="907074" y="4608514"/>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EEA28208-467D-4A45-BC0C-0BC9588893EB}"/>
              </a:ext>
            </a:extLst>
          </p:cNvPr>
          <p:cNvSpPr/>
          <p:nvPr userDrawn="1"/>
        </p:nvSpPr>
        <p:spPr>
          <a:xfrm rot="10800000">
            <a:off x="4369687" y="4608514"/>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Picture Placeholder 5">
            <a:extLst>
              <a:ext uri="{FF2B5EF4-FFF2-40B4-BE49-F238E27FC236}">
                <a16:creationId xmlns:a16="http://schemas.microsoft.com/office/drawing/2014/main" id="{4FBFB9DE-AE2D-A7B7-4DB4-6859D9D5BC4B}"/>
              </a:ext>
            </a:extLst>
          </p:cNvPr>
          <p:cNvSpPr>
            <a:spLocks noGrp="1"/>
          </p:cNvSpPr>
          <p:nvPr>
            <p:ph type="pic" sz="quarter" idx="25" hasCustomPrompt="1"/>
          </p:nvPr>
        </p:nvSpPr>
        <p:spPr>
          <a:xfrm>
            <a:off x="8378952" y="0"/>
            <a:ext cx="3447288" cy="6858001"/>
          </a:xfrm>
          <a:prstGeom prst="rect">
            <a:avLst/>
          </a:prstGeom>
          <a:solidFill>
            <a:srgbClr val="C3CAD1"/>
          </a:solidFill>
          <a:ln>
            <a:noFill/>
          </a:ln>
        </p:spPr>
        <p:txBody>
          <a:bodyPr lIns="457200" tIns="3657600" anchor="t"/>
          <a:lstStyle>
            <a:lvl1pPr marL="0" indent="0" algn="ctr">
              <a:buNone/>
              <a:defRPr>
                <a:solidFill>
                  <a:schemeClr val="bg1">
                    <a:lumMod val="65000"/>
                  </a:schemeClr>
                </a:solidFill>
              </a:defRPr>
            </a:lvl1pPr>
          </a:lstStyle>
          <a:p>
            <a:r>
              <a:rPr lang="en-US"/>
              <a:t>Click icon to add image</a:t>
            </a:r>
          </a:p>
        </p:txBody>
      </p:sp>
      <p:sp>
        <p:nvSpPr>
          <p:cNvPr id="65" name="Text Placeholder 13">
            <a:extLst>
              <a:ext uri="{FF2B5EF4-FFF2-40B4-BE49-F238E27FC236}">
                <a16:creationId xmlns:a16="http://schemas.microsoft.com/office/drawing/2014/main" id="{D2A65777-78A4-1122-070C-13C5CC391FE0}"/>
              </a:ext>
            </a:extLst>
          </p:cNvPr>
          <p:cNvSpPr>
            <a:spLocks noGrp="1"/>
          </p:cNvSpPr>
          <p:nvPr>
            <p:ph type="body" sz="quarter" idx="24" hasCustomPrompt="1"/>
          </p:nvPr>
        </p:nvSpPr>
        <p:spPr>
          <a:xfrm>
            <a:off x="8740140" y="6251713"/>
            <a:ext cx="2724912" cy="606288"/>
          </a:xfrm>
          <a:noFill/>
          <a:ln>
            <a:noFill/>
          </a:ln>
        </p:spPr>
        <p:txBody>
          <a:bodyPr lIns="182880" tIns="0" rIns="182880" bIns="137160" anchor="b" anchorCtr="0">
            <a:noAutofit/>
          </a:bodyPr>
          <a:lstStyle>
            <a:lvl1pPr marL="0" indent="0" algn="r">
              <a:lnSpc>
                <a:spcPct val="110000"/>
              </a:lnSpc>
              <a:buNone/>
              <a:defRPr sz="1200">
                <a:solidFill>
                  <a:schemeClr val="bg1"/>
                </a:solidFill>
              </a:defRPr>
            </a:lvl1pPr>
          </a:lstStyle>
          <a:p>
            <a:pPr lvl="0"/>
            <a:r>
              <a:rPr lang="en-US"/>
              <a:t>Click to add optional caption</a:t>
            </a:r>
          </a:p>
        </p:txBody>
      </p:sp>
      <p:pic>
        <p:nvPicPr>
          <p:cNvPr id="66" name="Picture 65">
            <a:extLst>
              <a:ext uri="{FF2B5EF4-FFF2-40B4-BE49-F238E27FC236}">
                <a16:creationId xmlns:a16="http://schemas.microsoft.com/office/drawing/2014/main" id="{2F3BB497-B176-4CA5-ECD7-4F398D8B4FE4}"/>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5" name="Date Placeholder 4">
            <a:extLst>
              <a:ext uri="{FF2B5EF4-FFF2-40B4-BE49-F238E27FC236}">
                <a16:creationId xmlns:a16="http://schemas.microsoft.com/office/drawing/2014/main" id="{D43D427B-7FC7-1359-C26B-EE4E88413334}"/>
              </a:ext>
            </a:extLst>
          </p:cNvPr>
          <p:cNvSpPr>
            <a:spLocks noGrp="1"/>
          </p:cNvSpPr>
          <p:nvPr>
            <p:ph type="dt" sz="half" idx="41"/>
          </p:nvPr>
        </p:nvSpPr>
        <p:spPr/>
        <p:txBody>
          <a:bodyPr/>
          <a:lstStyle/>
          <a:p>
            <a:pPr>
              <a:defRPr/>
            </a:pPr>
            <a:fld id="{C19A5026-B52B-C147-B440-9EBB996BA922}" type="datetime1">
              <a:rPr lang="en-US" smtClean="0"/>
              <a:t>7/27/2026</a:t>
            </a:fld>
            <a:endParaRPr lang="en-US"/>
          </a:p>
        </p:txBody>
      </p:sp>
      <p:sp>
        <p:nvSpPr>
          <p:cNvPr id="6" name="Footer Placeholder 5">
            <a:extLst>
              <a:ext uri="{FF2B5EF4-FFF2-40B4-BE49-F238E27FC236}">
                <a16:creationId xmlns:a16="http://schemas.microsoft.com/office/drawing/2014/main" id="{F56283E2-A570-ED3B-DFD5-070DE6D5FDE8}"/>
              </a:ext>
            </a:extLst>
          </p:cNvPr>
          <p:cNvSpPr>
            <a:spLocks noGrp="1"/>
          </p:cNvSpPr>
          <p:nvPr>
            <p:ph type="ftr" sz="quarter" idx="42"/>
          </p:nvPr>
        </p:nvSpPr>
        <p:spPr/>
        <p:txBody>
          <a:bodyPr/>
          <a:lstStyle/>
          <a:p>
            <a:pPr>
              <a:defRPr/>
            </a:pPr>
            <a:r>
              <a:rPr lang="en-US"/>
              <a:t>Presenter Name | Presentation Title or Meeting Title</a:t>
            </a:r>
          </a:p>
        </p:txBody>
      </p:sp>
      <p:sp>
        <p:nvSpPr>
          <p:cNvPr id="7" name="Slide Number Placeholder 6">
            <a:extLst>
              <a:ext uri="{FF2B5EF4-FFF2-40B4-BE49-F238E27FC236}">
                <a16:creationId xmlns:a16="http://schemas.microsoft.com/office/drawing/2014/main" id="{BEE33E59-3BC3-A711-E10E-552D2E1F77B5}"/>
              </a:ext>
            </a:extLst>
          </p:cNvPr>
          <p:cNvSpPr>
            <a:spLocks noGrp="1"/>
          </p:cNvSpPr>
          <p:nvPr>
            <p:ph type="sldNum" sz="quarter" idx="43"/>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4353332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section-agenda">
    <p:bg>
      <p:bgPr>
        <a:solidFill>
          <a:schemeClr val="bg1"/>
        </a:solidFill>
        <a:effectLst/>
      </p:bgPr>
    </p:bg>
    <p:spTree>
      <p:nvGrpSpPr>
        <p:cNvPr id="1" name=""/>
        <p:cNvGrpSpPr/>
        <p:nvPr/>
      </p:nvGrpSpPr>
      <p:grpSpPr>
        <a:xfrm>
          <a:off x="0" y="0"/>
          <a:ext cx="0" cy="0"/>
          <a:chOff x="0" y="0"/>
          <a:chExt cx="0" cy="0"/>
        </a:xfrm>
      </p:grpSpPr>
      <p:sp>
        <p:nvSpPr>
          <p:cNvPr id="21" name="Text Placeholder 11">
            <a:extLst>
              <a:ext uri="{FF2B5EF4-FFF2-40B4-BE49-F238E27FC236}">
                <a16:creationId xmlns:a16="http://schemas.microsoft.com/office/drawing/2014/main" id="{1BB2EFC9-1306-610A-7472-F5A409DAF87B}"/>
              </a:ext>
            </a:extLst>
          </p:cNvPr>
          <p:cNvSpPr>
            <a:spLocks noGrp="1"/>
          </p:cNvSpPr>
          <p:nvPr>
            <p:ph type="body" sz="quarter" idx="25" hasCustomPrompt="1"/>
          </p:nvPr>
        </p:nvSpPr>
        <p:spPr>
          <a:xfrm>
            <a:off x="7840789" y="1700784"/>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03</a:t>
            </a:r>
          </a:p>
        </p:txBody>
      </p:sp>
      <p:sp>
        <p:nvSpPr>
          <p:cNvPr id="22" name="Text Placeholder 13">
            <a:extLst>
              <a:ext uri="{FF2B5EF4-FFF2-40B4-BE49-F238E27FC236}">
                <a16:creationId xmlns:a16="http://schemas.microsoft.com/office/drawing/2014/main" id="{8DA22153-3FAA-4073-D5F7-B56934A12954}"/>
              </a:ext>
            </a:extLst>
          </p:cNvPr>
          <p:cNvSpPr>
            <a:spLocks noGrp="1"/>
          </p:cNvSpPr>
          <p:nvPr>
            <p:ph type="body" sz="quarter" idx="26" hasCustomPrompt="1"/>
          </p:nvPr>
        </p:nvSpPr>
        <p:spPr>
          <a:xfrm>
            <a:off x="7840789" y="2705790"/>
            <a:ext cx="3070730"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35" name="Text Placeholder 11">
            <a:extLst>
              <a:ext uri="{FF2B5EF4-FFF2-40B4-BE49-F238E27FC236}">
                <a16:creationId xmlns:a16="http://schemas.microsoft.com/office/drawing/2014/main" id="{34F7C635-74F3-E319-79C6-11DF58432BCC}"/>
              </a:ext>
            </a:extLst>
          </p:cNvPr>
          <p:cNvSpPr>
            <a:spLocks noGrp="1"/>
          </p:cNvSpPr>
          <p:nvPr>
            <p:ph type="body" sz="quarter" idx="29" hasCustomPrompt="1"/>
          </p:nvPr>
        </p:nvSpPr>
        <p:spPr>
          <a:xfrm>
            <a:off x="911669" y="1700784"/>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01</a:t>
            </a:r>
          </a:p>
        </p:txBody>
      </p:sp>
      <p:sp>
        <p:nvSpPr>
          <p:cNvPr id="36" name="Text Placeholder 13">
            <a:extLst>
              <a:ext uri="{FF2B5EF4-FFF2-40B4-BE49-F238E27FC236}">
                <a16:creationId xmlns:a16="http://schemas.microsoft.com/office/drawing/2014/main" id="{0CB3ED8D-E886-FF54-5A83-1729951016DA}"/>
              </a:ext>
            </a:extLst>
          </p:cNvPr>
          <p:cNvSpPr>
            <a:spLocks noGrp="1"/>
          </p:cNvSpPr>
          <p:nvPr>
            <p:ph type="body" sz="quarter" idx="30" hasCustomPrompt="1"/>
          </p:nvPr>
        </p:nvSpPr>
        <p:spPr>
          <a:xfrm>
            <a:off x="914400" y="2705790"/>
            <a:ext cx="3070728"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37" name="Text Placeholder 11">
            <a:extLst>
              <a:ext uri="{FF2B5EF4-FFF2-40B4-BE49-F238E27FC236}">
                <a16:creationId xmlns:a16="http://schemas.microsoft.com/office/drawing/2014/main" id="{FEC18E3E-7D1C-8D3A-FA66-09B9E8AF96EB}"/>
              </a:ext>
            </a:extLst>
          </p:cNvPr>
          <p:cNvSpPr>
            <a:spLocks noGrp="1"/>
          </p:cNvSpPr>
          <p:nvPr>
            <p:ph type="body" sz="quarter" idx="31" hasCustomPrompt="1"/>
          </p:nvPr>
        </p:nvSpPr>
        <p:spPr>
          <a:xfrm>
            <a:off x="4376229" y="1700784"/>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02</a:t>
            </a:r>
          </a:p>
        </p:txBody>
      </p:sp>
      <p:sp>
        <p:nvSpPr>
          <p:cNvPr id="38" name="Text Placeholder 13">
            <a:extLst>
              <a:ext uri="{FF2B5EF4-FFF2-40B4-BE49-F238E27FC236}">
                <a16:creationId xmlns:a16="http://schemas.microsoft.com/office/drawing/2014/main" id="{F46C368A-CAE6-AB12-45DE-8C9AC1081525}"/>
              </a:ext>
            </a:extLst>
          </p:cNvPr>
          <p:cNvSpPr>
            <a:spLocks noGrp="1"/>
          </p:cNvSpPr>
          <p:nvPr>
            <p:ph type="body" sz="quarter" idx="32" hasCustomPrompt="1"/>
          </p:nvPr>
        </p:nvSpPr>
        <p:spPr>
          <a:xfrm>
            <a:off x="4379746" y="2705790"/>
            <a:ext cx="3067213"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pic>
        <p:nvPicPr>
          <p:cNvPr id="7" name="Picture 6">
            <a:extLst>
              <a:ext uri="{FF2B5EF4-FFF2-40B4-BE49-F238E27FC236}">
                <a16:creationId xmlns:a16="http://schemas.microsoft.com/office/drawing/2014/main" id="{7781A30D-A0A7-8F72-0DB2-BAA0EF20371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pic>
        <p:nvPicPr>
          <p:cNvPr id="12" name="Picture 11" descr="Logo, company name&#10;&#10;AI-generated content may be incorrect.">
            <a:extLst>
              <a:ext uri="{FF2B5EF4-FFF2-40B4-BE49-F238E27FC236}">
                <a16:creationId xmlns:a16="http://schemas.microsoft.com/office/drawing/2014/main" id="{6BC60E22-555E-863E-A95E-1F364397E9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3" name="Title Placeholder 1">
            <a:extLst>
              <a:ext uri="{FF2B5EF4-FFF2-40B4-BE49-F238E27FC236}">
                <a16:creationId xmlns:a16="http://schemas.microsoft.com/office/drawing/2014/main" id="{C8268B68-5038-1850-9129-6EBE6E73F92B}"/>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17" name="Rectangle 16">
            <a:extLst>
              <a:ext uri="{FF2B5EF4-FFF2-40B4-BE49-F238E27FC236}">
                <a16:creationId xmlns:a16="http://schemas.microsoft.com/office/drawing/2014/main" id="{2F851C4B-EE7A-A84C-0FEB-76E839BCE7AE}"/>
              </a:ext>
            </a:extLst>
          </p:cNvPr>
          <p:cNvSpPr/>
          <p:nvPr userDrawn="1"/>
        </p:nvSpPr>
        <p:spPr>
          <a:xfrm rot="10800000">
            <a:off x="907074" y="2559377"/>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079CC64-0203-C898-B985-39FB41EBBF57}"/>
              </a:ext>
            </a:extLst>
          </p:cNvPr>
          <p:cNvSpPr/>
          <p:nvPr userDrawn="1"/>
        </p:nvSpPr>
        <p:spPr>
          <a:xfrm rot="10800000">
            <a:off x="4369687" y="2559377"/>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EB46FE0-DD6E-5635-0172-E4462AC6960A}"/>
              </a:ext>
            </a:extLst>
          </p:cNvPr>
          <p:cNvSpPr/>
          <p:nvPr userDrawn="1"/>
        </p:nvSpPr>
        <p:spPr>
          <a:xfrm rot="10800000">
            <a:off x="7844307" y="2559377"/>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11">
            <a:extLst>
              <a:ext uri="{FF2B5EF4-FFF2-40B4-BE49-F238E27FC236}">
                <a16:creationId xmlns:a16="http://schemas.microsoft.com/office/drawing/2014/main" id="{6E39647A-7DAB-491C-D78A-700609AE5924}"/>
              </a:ext>
            </a:extLst>
          </p:cNvPr>
          <p:cNvSpPr>
            <a:spLocks noGrp="1"/>
          </p:cNvSpPr>
          <p:nvPr>
            <p:ph type="body" sz="quarter" idx="35" hasCustomPrompt="1"/>
          </p:nvPr>
        </p:nvSpPr>
        <p:spPr>
          <a:xfrm>
            <a:off x="7840789" y="3749921"/>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06</a:t>
            </a:r>
          </a:p>
        </p:txBody>
      </p:sp>
      <p:sp>
        <p:nvSpPr>
          <p:cNvPr id="54" name="Text Placeholder 13">
            <a:extLst>
              <a:ext uri="{FF2B5EF4-FFF2-40B4-BE49-F238E27FC236}">
                <a16:creationId xmlns:a16="http://schemas.microsoft.com/office/drawing/2014/main" id="{1A2EE3EC-6F0A-04AA-D8CE-ACD79EC10DF0}"/>
              </a:ext>
            </a:extLst>
          </p:cNvPr>
          <p:cNvSpPr>
            <a:spLocks noGrp="1"/>
          </p:cNvSpPr>
          <p:nvPr>
            <p:ph type="body" sz="quarter" idx="36" hasCustomPrompt="1"/>
          </p:nvPr>
        </p:nvSpPr>
        <p:spPr>
          <a:xfrm>
            <a:off x="7840789" y="4754927"/>
            <a:ext cx="3070730"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55" name="Text Placeholder 11">
            <a:extLst>
              <a:ext uri="{FF2B5EF4-FFF2-40B4-BE49-F238E27FC236}">
                <a16:creationId xmlns:a16="http://schemas.microsoft.com/office/drawing/2014/main" id="{34257359-AC31-56B7-8B18-5EA207F7A424}"/>
              </a:ext>
            </a:extLst>
          </p:cNvPr>
          <p:cNvSpPr>
            <a:spLocks noGrp="1"/>
          </p:cNvSpPr>
          <p:nvPr>
            <p:ph type="body" sz="quarter" idx="37" hasCustomPrompt="1"/>
          </p:nvPr>
        </p:nvSpPr>
        <p:spPr>
          <a:xfrm>
            <a:off x="911669" y="3749921"/>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04</a:t>
            </a:r>
          </a:p>
        </p:txBody>
      </p:sp>
      <p:sp>
        <p:nvSpPr>
          <p:cNvPr id="56" name="Text Placeholder 13">
            <a:extLst>
              <a:ext uri="{FF2B5EF4-FFF2-40B4-BE49-F238E27FC236}">
                <a16:creationId xmlns:a16="http://schemas.microsoft.com/office/drawing/2014/main" id="{572C6531-6F1F-27C2-65C9-244BA7ADFA50}"/>
              </a:ext>
            </a:extLst>
          </p:cNvPr>
          <p:cNvSpPr>
            <a:spLocks noGrp="1"/>
          </p:cNvSpPr>
          <p:nvPr>
            <p:ph type="body" sz="quarter" idx="38" hasCustomPrompt="1"/>
          </p:nvPr>
        </p:nvSpPr>
        <p:spPr>
          <a:xfrm>
            <a:off x="914400" y="4754927"/>
            <a:ext cx="3070728"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57" name="Text Placeholder 11">
            <a:extLst>
              <a:ext uri="{FF2B5EF4-FFF2-40B4-BE49-F238E27FC236}">
                <a16:creationId xmlns:a16="http://schemas.microsoft.com/office/drawing/2014/main" id="{595E9E59-1788-1106-6D6E-4588D5BFC42E}"/>
              </a:ext>
            </a:extLst>
          </p:cNvPr>
          <p:cNvSpPr>
            <a:spLocks noGrp="1"/>
          </p:cNvSpPr>
          <p:nvPr>
            <p:ph type="body" sz="quarter" idx="39" hasCustomPrompt="1"/>
          </p:nvPr>
        </p:nvSpPr>
        <p:spPr>
          <a:xfrm>
            <a:off x="4376229" y="3749921"/>
            <a:ext cx="1400978" cy="904631"/>
          </a:xfrm>
          <a:noFill/>
        </p:spPr>
        <p:txBody>
          <a:bodyPr lIns="0" rIns="0" anchor="b">
            <a:noAutofit/>
          </a:bodyPr>
          <a:lstStyle>
            <a:lvl1pPr marL="0" indent="0">
              <a:buNone/>
              <a:defRPr sz="6000" b="0"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05</a:t>
            </a:r>
          </a:p>
        </p:txBody>
      </p:sp>
      <p:sp>
        <p:nvSpPr>
          <p:cNvPr id="58" name="Text Placeholder 13">
            <a:extLst>
              <a:ext uri="{FF2B5EF4-FFF2-40B4-BE49-F238E27FC236}">
                <a16:creationId xmlns:a16="http://schemas.microsoft.com/office/drawing/2014/main" id="{8199CACE-BEE2-2F7F-88AC-1185972B2BBA}"/>
              </a:ext>
            </a:extLst>
          </p:cNvPr>
          <p:cNvSpPr>
            <a:spLocks noGrp="1"/>
          </p:cNvSpPr>
          <p:nvPr>
            <p:ph type="body" sz="quarter" idx="40" hasCustomPrompt="1"/>
          </p:nvPr>
        </p:nvSpPr>
        <p:spPr>
          <a:xfrm>
            <a:off x="4379746" y="4754927"/>
            <a:ext cx="3067213" cy="818421"/>
          </a:xfrm>
          <a:noFill/>
          <a:ln>
            <a:noFill/>
          </a:ln>
        </p:spPr>
        <p:txBody>
          <a:bodyPr lIns="0" tIns="0" rIns="0" bIns="0" anchor="t"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59" name="Rectangle 58">
            <a:extLst>
              <a:ext uri="{FF2B5EF4-FFF2-40B4-BE49-F238E27FC236}">
                <a16:creationId xmlns:a16="http://schemas.microsoft.com/office/drawing/2014/main" id="{B4F7BEFD-FB17-76F4-D1C3-A86A0C5DF431}"/>
              </a:ext>
            </a:extLst>
          </p:cNvPr>
          <p:cNvSpPr/>
          <p:nvPr userDrawn="1"/>
        </p:nvSpPr>
        <p:spPr>
          <a:xfrm rot="10800000">
            <a:off x="907074" y="4608514"/>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9098B664-2217-1188-9827-8BE49302AAB0}"/>
              </a:ext>
            </a:extLst>
          </p:cNvPr>
          <p:cNvSpPr/>
          <p:nvPr userDrawn="1"/>
        </p:nvSpPr>
        <p:spPr>
          <a:xfrm rot="10800000">
            <a:off x="4369687" y="4608514"/>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D3E24A18-BE76-EFAD-8000-E51E5AB8B18D}"/>
              </a:ext>
            </a:extLst>
          </p:cNvPr>
          <p:cNvSpPr/>
          <p:nvPr userDrawn="1"/>
        </p:nvSpPr>
        <p:spPr>
          <a:xfrm rot="10800000">
            <a:off x="7844307" y="4608514"/>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E2306B98-6C7B-5D9C-EB22-ADFE1D599AAB}"/>
              </a:ext>
            </a:extLst>
          </p:cNvPr>
          <p:cNvSpPr>
            <a:spLocks noGrp="1"/>
          </p:cNvSpPr>
          <p:nvPr>
            <p:ph type="dt" sz="half" idx="41"/>
          </p:nvPr>
        </p:nvSpPr>
        <p:spPr/>
        <p:txBody>
          <a:bodyPr/>
          <a:lstStyle/>
          <a:p>
            <a:pPr>
              <a:defRPr/>
            </a:pPr>
            <a:fld id="{A788AAE1-B61E-D541-B0EB-77D2B81022F4}" type="datetime1">
              <a:rPr lang="en-US" smtClean="0"/>
              <a:t>7/27/2026</a:t>
            </a:fld>
            <a:endParaRPr lang="en-US"/>
          </a:p>
        </p:txBody>
      </p:sp>
      <p:sp>
        <p:nvSpPr>
          <p:cNvPr id="6" name="Footer Placeholder 5">
            <a:extLst>
              <a:ext uri="{FF2B5EF4-FFF2-40B4-BE49-F238E27FC236}">
                <a16:creationId xmlns:a16="http://schemas.microsoft.com/office/drawing/2014/main" id="{18155E37-5D32-15DD-E450-FB2064F63D72}"/>
              </a:ext>
            </a:extLst>
          </p:cNvPr>
          <p:cNvSpPr>
            <a:spLocks noGrp="1"/>
          </p:cNvSpPr>
          <p:nvPr>
            <p:ph type="ftr" sz="quarter" idx="42"/>
          </p:nvPr>
        </p:nvSpPr>
        <p:spPr/>
        <p:txBody>
          <a:bodyPr/>
          <a:lstStyle/>
          <a:p>
            <a:pPr>
              <a:defRPr/>
            </a:pPr>
            <a:r>
              <a:rPr lang="en-US"/>
              <a:t>Presenter Name | Presentation Title or Meeting Title</a:t>
            </a:r>
          </a:p>
        </p:txBody>
      </p:sp>
      <p:sp>
        <p:nvSpPr>
          <p:cNvPr id="8" name="Slide Number Placeholder 7">
            <a:extLst>
              <a:ext uri="{FF2B5EF4-FFF2-40B4-BE49-F238E27FC236}">
                <a16:creationId xmlns:a16="http://schemas.microsoft.com/office/drawing/2014/main" id="{9AC6AA05-64AA-7F74-3379-4487B7FD1272}"/>
              </a:ext>
            </a:extLst>
          </p:cNvPr>
          <p:cNvSpPr>
            <a:spLocks noGrp="1"/>
          </p:cNvSpPr>
          <p:nvPr>
            <p:ph type="sldNum" sz="quarter" idx="43"/>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356464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column-content">
    <p:bg>
      <p:bgPr>
        <a:solidFill>
          <a:schemeClr val="bg1"/>
        </a:solidFill>
        <a:effectLst/>
      </p:bgPr>
    </p:bg>
    <p:spTree>
      <p:nvGrpSpPr>
        <p:cNvPr id="1" name=""/>
        <p:cNvGrpSpPr/>
        <p:nvPr/>
      </p:nvGrpSpPr>
      <p:grpSpPr>
        <a:xfrm>
          <a:off x="0" y="0"/>
          <a:ext cx="0" cy="0"/>
          <a:chOff x="0" y="0"/>
          <a:chExt cx="0" cy="0"/>
        </a:xfrm>
      </p:grpSpPr>
      <p:sp>
        <p:nvSpPr>
          <p:cNvPr id="10" name="Text Placeholder 12">
            <a:extLst>
              <a:ext uri="{FF2B5EF4-FFF2-40B4-BE49-F238E27FC236}">
                <a16:creationId xmlns:a16="http://schemas.microsoft.com/office/drawing/2014/main" id="{0A1F3CE8-9651-FEC3-BFB0-E0F6D74A4D2F}"/>
              </a:ext>
            </a:extLst>
          </p:cNvPr>
          <p:cNvSpPr>
            <a:spLocks noGrp="1"/>
          </p:cNvSpPr>
          <p:nvPr>
            <p:ph type="body" sz="quarter" idx="10"/>
          </p:nvPr>
        </p:nvSpPr>
        <p:spPr>
          <a:xfrm>
            <a:off x="914399" y="1700784"/>
            <a:ext cx="9994392" cy="4655566"/>
          </a:xfrm>
        </p:spPr>
        <p:txBody>
          <a:bodyPr>
            <a:noAutofit/>
          </a:bodyPr>
          <a:lstStyle>
            <a:lvl1pPr>
              <a:defRPr spc="-20" baseline="0">
                <a:solidFill>
                  <a:schemeClr val="tx1"/>
                </a:solidFill>
              </a:defRPr>
            </a:lvl1pPr>
            <a:lvl2pPr>
              <a:defRPr sz="1600" spc="-20" baseline="0">
                <a:solidFill>
                  <a:schemeClr val="tx1"/>
                </a:solidFill>
              </a:defRPr>
            </a:lvl2pPr>
            <a:lvl3pPr>
              <a:defRPr spc="-20" baseline="0">
                <a:solidFill>
                  <a:schemeClr val="tx1"/>
                </a:solidFill>
              </a:defRPr>
            </a:lvl3pPr>
            <a:lvl4pPr>
              <a:defRPr spc="-20" baseline="0">
                <a:solidFill>
                  <a:schemeClr val="tx1"/>
                </a:solidFill>
              </a:defRPr>
            </a:lvl4pPr>
            <a:lvl5pPr>
              <a:defRPr spc="-20"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Placeholder 1">
            <a:extLst>
              <a:ext uri="{FF2B5EF4-FFF2-40B4-BE49-F238E27FC236}">
                <a16:creationId xmlns:a16="http://schemas.microsoft.com/office/drawing/2014/main" id="{BFD6FBCE-D66A-AFBF-8265-C096B00333D0}"/>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12" name="Text Placeholder 19">
            <a:extLst>
              <a:ext uri="{FF2B5EF4-FFF2-40B4-BE49-F238E27FC236}">
                <a16:creationId xmlns:a16="http://schemas.microsoft.com/office/drawing/2014/main" id="{AA0D5227-39A3-34BF-7B1F-230DE38C9DD3}"/>
              </a:ext>
            </a:extLst>
          </p:cNvPr>
          <p:cNvSpPr>
            <a:spLocks noGrp="1"/>
          </p:cNvSpPr>
          <p:nvPr>
            <p:ph type="body" sz="quarter" idx="37" hasCustomPrompt="1"/>
          </p:nvPr>
        </p:nvSpPr>
        <p:spPr>
          <a:xfrm>
            <a:off x="914399" y="820351"/>
            <a:ext cx="9994393" cy="596900"/>
          </a:xfrm>
        </p:spPr>
        <p:txBody>
          <a:bodyPr/>
          <a:lstStyle>
            <a:lvl1pPr marL="0" indent="0">
              <a:buNone/>
              <a:defRPr spc="-20" baseline="0">
                <a:solidFill>
                  <a:schemeClr val="tx1"/>
                </a:solidFill>
              </a:defRPr>
            </a:lvl1pPr>
          </a:lstStyle>
          <a:p>
            <a:pPr lvl="0"/>
            <a:r>
              <a:rPr lang="en-US"/>
              <a:t>Click to add subheading (optional)</a:t>
            </a:r>
          </a:p>
        </p:txBody>
      </p:sp>
      <p:pic>
        <p:nvPicPr>
          <p:cNvPr id="16" name="Picture 15" descr="Logo, company name&#10;&#10;AI-generated content may be incorrect.">
            <a:extLst>
              <a:ext uri="{FF2B5EF4-FFF2-40B4-BE49-F238E27FC236}">
                <a16:creationId xmlns:a16="http://schemas.microsoft.com/office/drawing/2014/main" id="{F528FF9F-A7C8-348A-D84B-6A3C28FC966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5" name="Date Placeholder 4">
            <a:extLst>
              <a:ext uri="{FF2B5EF4-FFF2-40B4-BE49-F238E27FC236}">
                <a16:creationId xmlns:a16="http://schemas.microsoft.com/office/drawing/2014/main" id="{898DEB94-273B-912E-C99B-C8948C839955}"/>
              </a:ext>
            </a:extLst>
          </p:cNvPr>
          <p:cNvSpPr>
            <a:spLocks noGrp="1"/>
          </p:cNvSpPr>
          <p:nvPr>
            <p:ph type="dt" sz="half" idx="38"/>
          </p:nvPr>
        </p:nvSpPr>
        <p:spPr/>
        <p:txBody>
          <a:bodyPr/>
          <a:lstStyle/>
          <a:p>
            <a:pPr>
              <a:defRPr/>
            </a:pPr>
            <a:fld id="{D67232FB-15EA-1643-9842-4C2AA8FD0F5D}" type="datetime1">
              <a:rPr lang="en-US" smtClean="0"/>
              <a:t>7/27/2026</a:t>
            </a:fld>
            <a:endParaRPr lang="en-US"/>
          </a:p>
        </p:txBody>
      </p:sp>
      <p:sp>
        <p:nvSpPr>
          <p:cNvPr id="6" name="Footer Placeholder 5">
            <a:extLst>
              <a:ext uri="{FF2B5EF4-FFF2-40B4-BE49-F238E27FC236}">
                <a16:creationId xmlns:a16="http://schemas.microsoft.com/office/drawing/2014/main" id="{4E5CB675-206F-B425-823E-69FCB8147860}"/>
              </a:ext>
            </a:extLst>
          </p:cNvPr>
          <p:cNvSpPr>
            <a:spLocks noGrp="1"/>
          </p:cNvSpPr>
          <p:nvPr>
            <p:ph type="ftr" sz="quarter" idx="39"/>
          </p:nvPr>
        </p:nvSpPr>
        <p:spPr/>
        <p:txBody>
          <a:bodyPr/>
          <a:lstStyle/>
          <a:p>
            <a:pPr>
              <a:defRPr/>
            </a:pPr>
            <a:r>
              <a:rPr lang="en-US"/>
              <a:t>Presenter Name | Presentation Title or Meeting Title</a:t>
            </a:r>
          </a:p>
        </p:txBody>
      </p:sp>
      <p:sp>
        <p:nvSpPr>
          <p:cNvPr id="7" name="Slide Number Placeholder 6">
            <a:extLst>
              <a:ext uri="{FF2B5EF4-FFF2-40B4-BE49-F238E27FC236}">
                <a16:creationId xmlns:a16="http://schemas.microsoft.com/office/drawing/2014/main" id="{A44605C8-61D0-BA61-5EC6-6DB9D3BA2EF3}"/>
              </a:ext>
            </a:extLst>
          </p:cNvPr>
          <p:cNvSpPr>
            <a:spLocks noGrp="1"/>
          </p:cNvSpPr>
          <p:nvPr>
            <p:ph type="sldNum" sz="quarter" idx="40"/>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36721329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section-agenda">
    <p:bg>
      <p:bgPr>
        <a:solidFill>
          <a:schemeClr val="bg1"/>
        </a:solidFill>
        <a:effectLst/>
      </p:bgPr>
    </p:bg>
    <p:spTree>
      <p:nvGrpSpPr>
        <p:cNvPr id="1" name=""/>
        <p:cNvGrpSpPr/>
        <p:nvPr/>
      </p:nvGrpSpPr>
      <p:grpSpPr>
        <a:xfrm>
          <a:off x="0" y="0"/>
          <a:ext cx="0" cy="0"/>
          <a:chOff x="0" y="0"/>
          <a:chExt cx="0" cy="0"/>
        </a:xfrm>
      </p:grpSpPr>
      <p:sp>
        <p:nvSpPr>
          <p:cNvPr id="70" name="Text Placeholder 13">
            <a:extLst>
              <a:ext uri="{FF2B5EF4-FFF2-40B4-BE49-F238E27FC236}">
                <a16:creationId xmlns:a16="http://schemas.microsoft.com/office/drawing/2014/main" id="{24D2F47F-A82C-896B-9074-0218039BA509}"/>
              </a:ext>
            </a:extLst>
          </p:cNvPr>
          <p:cNvSpPr>
            <a:spLocks noGrp="1"/>
          </p:cNvSpPr>
          <p:nvPr>
            <p:ph type="body" sz="quarter" idx="23" hasCustomPrompt="1"/>
          </p:nvPr>
        </p:nvSpPr>
        <p:spPr>
          <a:xfrm>
            <a:off x="914399" y="1700784"/>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01</a:t>
            </a:r>
          </a:p>
        </p:txBody>
      </p:sp>
      <p:sp>
        <p:nvSpPr>
          <p:cNvPr id="14" name="Text Placeholder 13">
            <a:extLst>
              <a:ext uri="{FF2B5EF4-FFF2-40B4-BE49-F238E27FC236}">
                <a16:creationId xmlns:a16="http://schemas.microsoft.com/office/drawing/2014/main" id="{96E38EC1-AABA-F606-16BC-2EE603502268}"/>
              </a:ext>
            </a:extLst>
          </p:cNvPr>
          <p:cNvSpPr>
            <a:spLocks noGrp="1"/>
          </p:cNvSpPr>
          <p:nvPr>
            <p:ph type="body" sz="quarter" idx="12" hasCustomPrompt="1"/>
          </p:nvPr>
        </p:nvSpPr>
        <p:spPr>
          <a:xfrm>
            <a:off x="2064871" y="1700784"/>
            <a:ext cx="3639311"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13" name="Text Placeholder 13">
            <a:extLst>
              <a:ext uri="{FF2B5EF4-FFF2-40B4-BE49-F238E27FC236}">
                <a16:creationId xmlns:a16="http://schemas.microsoft.com/office/drawing/2014/main" id="{879203E9-4594-555A-231B-491719F41500}"/>
              </a:ext>
            </a:extLst>
          </p:cNvPr>
          <p:cNvSpPr>
            <a:spLocks noGrp="1"/>
          </p:cNvSpPr>
          <p:nvPr>
            <p:ph type="body" sz="quarter" idx="24" hasCustomPrompt="1"/>
          </p:nvPr>
        </p:nvSpPr>
        <p:spPr>
          <a:xfrm>
            <a:off x="914398" y="2439376"/>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02</a:t>
            </a:r>
          </a:p>
        </p:txBody>
      </p:sp>
      <p:sp>
        <p:nvSpPr>
          <p:cNvPr id="114" name="Text Placeholder 13">
            <a:extLst>
              <a:ext uri="{FF2B5EF4-FFF2-40B4-BE49-F238E27FC236}">
                <a16:creationId xmlns:a16="http://schemas.microsoft.com/office/drawing/2014/main" id="{84230C28-B165-EFA0-B74F-E666A786A999}"/>
              </a:ext>
            </a:extLst>
          </p:cNvPr>
          <p:cNvSpPr>
            <a:spLocks noGrp="1"/>
          </p:cNvSpPr>
          <p:nvPr>
            <p:ph type="body" sz="quarter" idx="25" hasCustomPrompt="1"/>
          </p:nvPr>
        </p:nvSpPr>
        <p:spPr>
          <a:xfrm>
            <a:off x="2064872" y="2439376"/>
            <a:ext cx="3640983"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16" name="Text Placeholder 13">
            <a:extLst>
              <a:ext uri="{FF2B5EF4-FFF2-40B4-BE49-F238E27FC236}">
                <a16:creationId xmlns:a16="http://schemas.microsoft.com/office/drawing/2014/main" id="{2DF69C14-5330-E3B1-3493-6E4B64446AB1}"/>
              </a:ext>
            </a:extLst>
          </p:cNvPr>
          <p:cNvSpPr>
            <a:spLocks noGrp="1"/>
          </p:cNvSpPr>
          <p:nvPr>
            <p:ph type="body" sz="quarter" idx="26" hasCustomPrompt="1"/>
          </p:nvPr>
        </p:nvSpPr>
        <p:spPr>
          <a:xfrm>
            <a:off x="914398" y="3177663"/>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03</a:t>
            </a:r>
          </a:p>
        </p:txBody>
      </p:sp>
      <p:sp>
        <p:nvSpPr>
          <p:cNvPr id="117" name="Text Placeholder 13">
            <a:extLst>
              <a:ext uri="{FF2B5EF4-FFF2-40B4-BE49-F238E27FC236}">
                <a16:creationId xmlns:a16="http://schemas.microsoft.com/office/drawing/2014/main" id="{64FAB876-1E16-E235-990A-914CADA69DA6}"/>
              </a:ext>
            </a:extLst>
          </p:cNvPr>
          <p:cNvSpPr>
            <a:spLocks noGrp="1"/>
          </p:cNvSpPr>
          <p:nvPr>
            <p:ph type="body" sz="quarter" idx="27" hasCustomPrompt="1"/>
          </p:nvPr>
        </p:nvSpPr>
        <p:spPr>
          <a:xfrm>
            <a:off x="2064872" y="3177663"/>
            <a:ext cx="3640983"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19" name="Text Placeholder 13">
            <a:extLst>
              <a:ext uri="{FF2B5EF4-FFF2-40B4-BE49-F238E27FC236}">
                <a16:creationId xmlns:a16="http://schemas.microsoft.com/office/drawing/2014/main" id="{932D7BD1-6785-E0E5-A294-8699619E0739}"/>
              </a:ext>
            </a:extLst>
          </p:cNvPr>
          <p:cNvSpPr>
            <a:spLocks noGrp="1"/>
          </p:cNvSpPr>
          <p:nvPr>
            <p:ph type="body" sz="quarter" idx="28" hasCustomPrompt="1"/>
          </p:nvPr>
        </p:nvSpPr>
        <p:spPr>
          <a:xfrm>
            <a:off x="914398" y="3909185"/>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04</a:t>
            </a:r>
          </a:p>
        </p:txBody>
      </p:sp>
      <p:sp>
        <p:nvSpPr>
          <p:cNvPr id="120" name="Text Placeholder 13">
            <a:extLst>
              <a:ext uri="{FF2B5EF4-FFF2-40B4-BE49-F238E27FC236}">
                <a16:creationId xmlns:a16="http://schemas.microsoft.com/office/drawing/2014/main" id="{09FE5F1D-177D-3BC0-A83F-F3A8B8417645}"/>
              </a:ext>
            </a:extLst>
          </p:cNvPr>
          <p:cNvSpPr>
            <a:spLocks noGrp="1"/>
          </p:cNvSpPr>
          <p:nvPr>
            <p:ph type="body" sz="quarter" idx="29" hasCustomPrompt="1"/>
          </p:nvPr>
        </p:nvSpPr>
        <p:spPr>
          <a:xfrm>
            <a:off x="2064872" y="3909185"/>
            <a:ext cx="3640983"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22" name="Text Placeholder 13">
            <a:extLst>
              <a:ext uri="{FF2B5EF4-FFF2-40B4-BE49-F238E27FC236}">
                <a16:creationId xmlns:a16="http://schemas.microsoft.com/office/drawing/2014/main" id="{737A7788-0B5B-A35E-C701-E199CC87D2F9}"/>
              </a:ext>
            </a:extLst>
          </p:cNvPr>
          <p:cNvSpPr>
            <a:spLocks noGrp="1"/>
          </p:cNvSpPr>
          <p:nvPr>
            <p:ph type="body" sz="quarter" idx="30" hasCustomPrompt="1"/>
          </p:nvPr>
        </p:nvSpPr>
        <p:spPr>
          <a:xfrm>
            <a:off x="914398" y="4640707"/>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05</a:t>
            </a:r>
          </a:p>
        </p:txBody>
      </p:sp>
      <p:sp>
        <p:nvSpPr>
          <p:cNvPr id="123" name="Text Placeholder 13">
            <a:extLst>
              <a:ext uri="{FF2B5EF4-FFF2-40B4-BE49-F238E27FC236}">
                <a16:creationId xmlns:a16="http://schemas.microsoft.com/office/drawing/2014/main" id="{CA244C11-B490-6C58-227E-AAE993D5763B}"/>
              </a:ext>
            </a:extLst>
          </p:cNvPr>
          <p:cNvSpPr>
            <a:spLocks noGrp="1"/>
          </p:cNvSpPr>
          <p:nvPr>
            <p:ph type="body" sz="quarter" idx="31" hasCustomPrompt="1"/>
          </p:nvPr>
        </p:nvSpPr>
        <p:spPr>
          <a:xfrm>
            <a:off x="2064872" y="4640707"/>
            <a:ext cx="3640983"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25" name="Text Placeholder 13">
            <a:extLst>
              <a:ext uri="{FF2B5EF4-FFF2-40B4-BE49-F238E27FC236}">
                <a16:creationId xmlns:a16="http://schemas.microsoft.com/office/drawing/2014/main" id="{FB3C5B8D-511D-4620-D6C2-29244AE5A362}"/>
              </a:ext>
            </a:extLst>
          </p:cNvPr>
          <p:cNvSpPr>
            <a:spLocks noGrp="1"/>
          </p:cNvSpPr>
          <p:nvPr>
            <p:ph type="body" sz="quarter" idx="32" hasCustomPrompt="1"/>
          </p:nvPr>
        </p:nvSpPr>
        <p:spPr>
          <a:xfrm>
            <a:off x="914398" y="5372229"/>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06</a:t>
            </a:r>
          </a:p>
        </p:txBody>
      </p:sp>
      <p:sp>
        <p:nvSpPr>
          <p:cNvPr id="126" name="Text Placeholder 13">
            <a:extLst>
              <a:ext uri="{FF2B5EF4-FFF2-40B4-BE49-F238E27FC236}">
                <a16:creationId xmlns:a16="http://schemas.microsoft.com/office/drawing/2014/main" id="{74E73A5C-9587-3638-1849-529EF20DA4A2}"/>
              </a:ext>
            </a:extLst>
          </p:cNvPr>
          <p:cNvSpPr>
            <a:spLocks noGrp="1"/>
          </p:cNvSpPr>
          <p:nvPr>
            <p:ph type="body" sz="quarter" idx="33" hasCustomPrompt="1"/>
          </p:nvPr>
        </p:nvSpPr>
        <p:spPr>
          <a:xfrm>
            <a:off x="2064872" y="5372229"/>
            <a:ext cx="3640983"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28" name="Text Placeholder 13">
            <a:extLst>
              <a:ext uri="{FF2B5EF4-FFF2-40B4-BE49-F238E27FC236}">
                <a16:creationId xmlns:a16="http://schemas.microsoft.com/office/drawing/2014/main" id="{D9958F8C-F86C-8945-339F-91C4B192BB78}"/>
              </a:ext>
            </a:extLst>
          </p:cNvPr>
          <p:cNvSpPr>
            <a:spLocks noGrp="1"/>
          </p:cNvSpPr>
          <p:nvPr>
            <p:ph type="body" sz="quarter" idx="34" hasCustomPrompt="1"/>
          </p:nvPr>
        </p:nvSpPr>
        <p:spPr>
          <a:xfrm>
            <a:off x="6121941" y="1700784"/>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07</a:t>
            </a:r>
          </a:p>
        </p:txBody>
      </p:sp>
      <p:sp>
        <p:nvSpPr>
          <p:cNvPr id="129" name="Text Placeholder 13">
            <a:extLst>
              <a:ext uri="{FF2B5EF4-FFF2-40B4-BE49-F238E27FC236}">
                <a16:creationId xmlns:a16="http://schemas.microsoft.com/office/drawing/2014/main" id="{CF1D7A50-7443-E633-DD41-F6B79C3FF56F}"/>
              </a:ext>
            </a:extLst>
          </p:cNvPr>
          <p:cNvSpPr>
            <a:spLocks noGrp="1"/>
          </p:cNvSpPr>
          <p:nvPr>
            <p:ph type="body" sz="quarter" idx="35" hasCustomPrompt="1"/>
          </p:nvPr>
        </p:nvSpPr>
        <p:spPr>
          <a:xfrm>
            <a:off x="7271056" y="1700784"/>
            <a:ext cx="3637736"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31" name="Text Placeholder 13">
            <a:extLst>
              <a:ext uri="{FF2B5EF4-FFF2-40B4-BE49-F238E27FC236}">
                <a16:creationId xmlns:a16="http://schemas.microsoft.com/office/drawing/2014/main" id="{CFA56BDA-D236-1449-791D-D67B3432FABE}"/>
              </a:ext>
            </a:extLst>
          </p:cNvPr>
          <p:cNvSpPr>
            <a:spLocks noGrp="1"/>
          </p:cNvSpPr>
          <p:nvPr>
            <p:ph type="body" sz="quarter" idx="36" hasCustomPrompt="1"/>
          </p:nvPr>
        </p:nvSpPr>
        <p:spPr>
          <a:xfrm>
            <a:off x="6121941" y="2439376"/>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08</a:t>
            </a:r>
          </a:p>
        </p:txBody>
      </p:sp>
      <p:sp>
        <p:nvSpPr>
          <p:cNvPr id="132" name="Text Placeholder 13">
            <a:extLst>
              <a:ext uri="{FF2B5EF4-FFF2-40B4-BE49-F238E27FC236}">
                <a16:creationId xmlns:a16="http://schemas.microsoft.com/office/drawing/2014/main" id="{EA4D9A6A-DBB7-348C-F89D-164E7413004C}"/>
              </a:ext>
            </a:extLst>
          </p:cNvPr>
          <p:cNvSpPr>
            <a:spLocks noGrp="1"/>
          </p:cNvSpPr>
          <p:nvPr>
            <p:ph type="body" sz="quarter" idx="37" hasCustomPrompt="1"/>
          </p:nvPr>
        </p:nvSpPr>
        <p:spPr>
          <a:xfrm>
            <a:off x="7271056" y="2439376"/>
            <a:ext cx="3637736"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34" name="Text Placeholder 13">
            <a:extLst>
              <a:ext uri="{FF2B5EF4-FFF2-40B4-BE49-F238E27FC236}">
                <a16:creationId xmlns:a16="http://schemas.microsoft.com/office/drawing/2014/main" id="{AF2C1657-B89C-2EE0-35F8-B79BD539AEF4}"/>
              </a:ext>
            </a:extLst>
          </p:cNvPr>
          <p:cNvSpPr>
            <a:spLocks noGrp="1"/>
          </p:cNvSpPr>
          <p:nvPr>
            <p:ph type="body" sz="quarter" idx="38" hasCustomPrompt="1"/>
          </p:nvPr>
        </p:nvSpPr>
        <p:spPr>
          <a:xfrm>
            <a:off x="6121941" y="3177663"/>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09</a:t>
            </a:r>
          </a:p>
        </p:txBody>
      </p:sp>
      <p:sp>
        <p:nvSpPr>
          <p:cNvPr id="135" name="Text Placeholder 13">
            <a:extLst>
              <a:ext uri="{FF2B5EF4-FFF2-40B4-BE49-F238E27FC236}">
                <a16:creationId xmlns:a16="http://schemas.microsoft.com/office/drawing/2014/main" id="{3AE3BE8C-2311-FEC2-AEAF-F66929C7421A}"/>
              </a:ext>
            </a:extLst>
          </p:cNvPr>
          <p:cNvSpPr>
            <a:spLocks noGrp="1"/>
          </p:cNvSpPr>
          <p:nvPr>
            <p:ph type="body" sz="quarter" idx="39" hasCustomPrompt="1"/>
          </p:nvPr>
        </p:nvSpPr>
        <p:spPr>
          <a:xfrm>
            <a:off x="7271056" y="3177663"/>
            <a:ext cx="3637736"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37" name="Text Placeholder 13">
            <a:extLst>
              <a:ext uri="{FF2B5EF4-FFF2-40B4-BE49-F238E27FC236}">
                <a16:creationId xmlns:a16="http://schemas.microsoft.com/office/drawing/2014/main" id="{6BC6E3D7-C604-65BA-0EF3-149FD797F8F9}"/>
              </a:ext>
            </a:extLst>
          </p:cNvPr>
          <p:cNvSpPr>
            <a:spLocks noGrp="1"/>
          </p:cNvSpPr>
          <p:nvPr>
            <p:ph type="body" sz="quarter" idx="40" hasCustomPrompt="1"/>
          </p:nvPr>
        </p:nvSpPr>
        <p:spPr>
          <a:xfrm>
            <a:off x="6121941" y="3909185"/>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10</a:t>
            </a:r>
          </a:p>
        </p:txBody>
      </p:sp>
      <p:sp>
        <p:nvSpPr>
          <p:cNvPr id="138" name="Text Placeholder 13">
            <a:extLst>
              <a:ext uri="{FF2B5EF4-FFF2-40B4-BE49-F238E27FC236}">
                <a16:creationId xmlns:a16="http://schemas.microsoft.com/office/drawing/2014/main" id="{614D7BFE-8E61-2980-FCFD-07D72FEFE890}"/>
              </a:ext>
            </a:extLst>
          </p:cNvPr>
          <p:cNvSpPr>
            <a:spLocks noGrp="1"/>
          </p:cNvSpPr>
          <p:nvPr>
            <p:ph type="body" sz="quarter" idx="41" hasCustomPrompt="1"/>
          </p:nvPr>
        </p:nvSpPr>
        <p:spPr>
          <a:xfrm>
            <a:off x="7271056" y="3909185"/>
            <a:ext cx="3637736"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40" name="Text Placeholder 13">
            <a:extLst>
              <a:ext uri="{FF2B5EF4-FFF2-40B4-BE49-F238E27FC236}">
                <a16:creationId xmlns:a16="http://schemas.microsoft.com/office/drawing/2014/main" id="{BFE1C3D8-A28B-308B-4E0D-6BF5775ABE48}"/>
              </a:ext>
            </a:extLst>
          </p:cNvPr>
          <p:cNvSpPr>
            <a:spLocks noGrp="1"/>
          </p:cNvSpPr>
          <p:nvPr>
            <p:ph type="body" sz="quarter" idx="42" hasCustomPrompt="1"/>
          </p:nvPr>
        </p:nvSpPr>
        <p:spPr>
          <a:xfrm>
            <a:off x="6121941" y="4640707"/>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11</a:t>
            </a:r>
          </a:p>
        </p:txBody>
      </p:sp>
      <p:sp>
        <p:nvSpPr>
          <p:cNvPr id="141" name="Text Placeholder 13">
            <a:extLst>
              <a:ext uri="{FF2B5EF4-FFF2-40B4-BE49-F238E27FC236}">
                <a16:creationId xmlns:a16="http://schemas.microsoft.com/office/drawing/2014/main" id="{FB732F29-504E-1261-3F0E-602CAADDCECE}"/>
              </a:ext>
            </a:extLst>
          </p:cNvPr>
          <p:cNvSpPr>
            <a:spLocks noGrp="1"/>
          </p:cNvSpPr>
          <p:nvPr>
            <p:ph type="body" sz="quarter" idx="43" hasCustomPrompt="1"/>
          </p:nvPr>
        </p:nvSpPr>
        <p:spPr>
          <a:xfrm>
            <a:off x="7271056" y="4640707"/>
            <a:ext cx="3637736"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sp>
        <p:nvSpPr>
          <p:cNvPr id="143" name="Text Placeholder 13">
            <a:extLst>
              <a:ext uri="{FF2B5EF4-FFF2-40B4-BE49-F238E27FC236}">
                <a16:creationId xmlns:a16="http://schemas.microsoft.com/office/drawing/2014/main" id="{35021FF4-3C1D-61CB-EC24-10046EF84155}"/>
              </a:ext>
            </a:extLst>
          </p:cNvPr>
          <p:cNvSpPr>
            <a:spLocks noGrp="1"/>
          </p:cNvSpPr>
          <p:nvPr>
            <p:ph type="body" sz="quarter" idx="44" hasCustomPrompt="1"/>
          </p:nvPr>
        </p:nvSpPr>
        <p:spPr>
          <a:xfrm>
            <a:off x="6121941" y="5372229"/>
            <a:ext cx="923544" cy="685800"/>
          </a:xfrm>
          <a:noFill/>
          <a:ln>
            <a:noFill/>
          </a:ln>
        </p:spPr>
        <p:txBody>
          <a:bodyPr lIns="0" tIns="0" rIns="0" bIns="0" anchor="ctr" anchorCtr="0">
            <a:noAutofit/>
          </a:bodyPr>
          <a:lstStyle>
            <a:lvl1pPr marL="0" indent="0">
              <a:lnSpc>
                <a:spcPct val="100000"/>
              </a:lnSpc>
              <a:spcAft>
                <a:spcPts val="0"/>
              </a:spcAft>
              <a:buNone/>
              <a:defRPr sz="4800" b="0" spc="-30" baseline="0">
                <a:solidFill>
                  <a:schemeClr val="tx2"/>
                </a:solidFill>
              </a:defRPr>
            </a:lvl1pPr>
          </a:lstStyle>
          <a:p>
            <a:pPr lvl="0"/>
            <a:r>
              <a:rPr lang="en-US"/>
              <a:t>12</a:t>
            </a:r>
          </a:p>
        </p:txBody>
      </p:sp>
      <p:sp>
        <p:nvSpPr>
          <p:cNvPr id="144" name="Text Placeholder 13">
            <a:extLst>
              <a:ext uri="{FF2B5EF4-FFF2-40B4-BE49-F238E27FC236}">
                <a16:creationId xmlns:a16="http://schemas.microsoft.com/office/drawing/2014/main" id="{4E6D8817-7253-7DDF-DC41-DEB37620B21C}"/>
              </a:ext>
            </a:extLst>
          </p:cNvPr>
          <p:cNvSpPr>
            <a:spLocks noGrp="1"/>
          </p:cNvSpPr>
          <p:nvPr>
            <p:ph type="body" sz="quarter" idx="45" hasCustomPrompt="1"/>
          </p:nvPr>
        </p:nvSpPr>
        <p:spPr>
          <a:xfrm>
            <a:off x="7271056" y="5372229"/>
            <a:ext cx="3637736" cy="685800"/>
          </a:xfrm>
          <a:noFill/>
          <a:ln>
            <a:noFill/>
          </a:ln>
        </p:spPr>
        <p:txBody>
          <a:bodyPr lIns="0" tIns="0" rIns="0" bIns="0" anchor="ctr" anchorCtr="0">
            <a:noAutofit/>
          </a:bodyPr>
          <a:lstStyle>
            <a:lvl1pPr marL="0" indent="0">
              <a:lnSpc>
                <a:spcPct val="100000"/>
              </a:lnSpc>
              <a:spcAft>
                <a:spcPts val="0"/>
              </a:spcAft>
              <a:buNone/>
              <a:defRPr sz="1800" b="0" spc="-20" baseline="0">
                <a:solidFill>
                  <a:schemeClr val="tx1"/>
                </a:solidFill>
              </a:defRPr>
            </a:lvl1pPr>
          </a:lstStyle>
          <a:p>
            <a:pPr lvl="0"/>
            <a:r>
              <a:rPr lang="en-US"/>
              <a:t>Section title</a:t>
            </a:r>
          </a:p>
        </p:txBody>
      </p:sp>
      <p:pic>
        <p:nvPicPr>
          <p:cNvPr id="22" name="Picture 21" descr="Logo, company name&#10;&#10;AI-generated content may be incorrect.">
            <a:extLst>
              <a:ext uri="{FF2B5EF4-FFF2-40B4-BE49-F238E27FC236}">
                <a16:creationId xmlns:a16="http://schemas.microsoft.com/office/drawing/2014/main" id="{A9E6E4F7-0584-EF34-FFFB-B4D12342ED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23" name="Title Placeholder 1">
            <a:extLst>
              <a:ext uri="{FF2B5EF4-FFF2-40B4-BE49-F238E27FC236}">
                <a16:creationId xmlns:a16="http://schemas.microsoft.com/office/drawing/2014/main" id="{4969F255-D28D-EFC0-3ADC-C5711456875E}"/>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26" name="Rectangle 25">
            <a:extLst>
              <a:ext uri="{FF2B5EF4-FFF2-40B4-BE49-F238E27FC236}">
                <a16:creationId xmlns:a16="http://schemas.microsoft.com/office/drawing/2014/main" id="{B7966263-F5BA-1B96-DFF6-A810CFE6ED65}"/>
              </a:ext>
            </a:extLst>
          </p:cNvPr>
          <p:cNvSpPr/>
          <p:nvPr userDrawn="1"/>
        </p:nvSpPr>
        <p:spPr>
          <a:xfrm rot="16200000">
            <a:off x="-333761" y="3861980"/>
            <a:ext cx="43708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8" name="Rectangle 27">
            <a:extLst>
              <a:ext uri="{FF2B5EF4-FFF2-40B4-BE49-F238E27FC236}">
                <a16:creationId xmlns:a16="http://schemas.microsoft.com/office/drawing/2014/main" id="{D375657B-DD59-499B-29D6-ECC94C0CBF3A}"/>
              </a:ext>
            </a:extLst>
          </p:cNvPr>
          <p:cNvSpPr/>
          <p:nvPr userDrawn="1"/>
        </p:nvSpPr>
        <p:spPr>
          <a:xfrm rot="16200000">
            <a:off x="4865768" y="3861980"/>
            <a:ext cx="43708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5" name="Picture 4">
            <a:extLst>
              <a:ext uri="{FF2B5EF4-FFF2-40B4-BE49-F238E27FC236}">
                <a16:creationId xmlns:a16="http://schemas.microsoft.com/office/drawing/2014/main" id="{5C001167-2535-4E93-B518-3CECA51A2CFB}"/>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9" name="Date Placeholder 8">
            <a:extLst>
              <a:ext uri="{FF2B5EF4-FFF2-40B4-BE49-F238E27FC236}">
                <a16:creationId xmlns:a16="http://schemas.microsoft.com/office/drawing/2014/main" id="{9B6BFD8A-E7E0-527A-5D21-8D9C31BEC308}"/>
              </a:ext>
            </a:extLst>
          </p:cNvPr>
          <p:cNvSpPr>
            <a:spLocks noGrp="1"/>
          </p:cNvSpPr>
          <p:nvPr>
            <p:ph type="dt" sz="half" idx="46"/>
          </p:nvPr>
        </p:nvSpPr>
        <p:spPr/>
        <p:txBody>
          <a:bodyPr/>
          <a:lstStyle/>
          <a:p>
            <a:pPr>
              <a:defRPr/>
            </a:pPr>
            <a:fld id="{DBE10A3E-5D67-BD4E-AC54-1B7A19DBB21C}" type="datetime1">
              <a:rPr lang="en-US" smtClean="0"/>
              <a:t>7/27/2026</a:t>
            </a:fld>
            <a:endParaRPr lang="en-US"/>
          </a:p>
        </p:txBody>
      </p:sp>
      <p:sp>
        <p:nvSpPr>
          <p:cNvPr id="10" name="Footer Placeholder 9">
            <a:extLst>
              <a:ext uri="{FF2B5EF4-FFF2-40B4-BE49-F238E27FC236}">
                <a16:creationId xmlns:a16="http://schemas.microsoft.com/office/drawing/2014/main" id="{C496E824-EFBF-1849-35E8-7D21ECBB3B68}"/>
              </a:ext>
            </a:extLst>
          </p:cNvPr>
          <p:cNvSpPr>
            <a:spLocks noGrp="1"/>
          </p:cNvSpPr>
          <p:nvPr>
            <p:ph type="ftr" sz="quarter" idx="47"/>
          </p:nvPr>
        </p:nvSpPr>
        <p:spPr/>
        <p:txBody>
          <a:bodyPr/>
          <a:lstStyle/>
          <a:p>
            <a:pPr>
              <a:defRPr/>
            </a:pPr>
            <a:r>
              <a:rPr lang="en-US"/>
              <a:t>Presenter Name | Presentation Title or Meeting Title</a:t>
            </a:r>
          </a:p>
        </p:txBody>
      </p:sp>
      <p:sp>
        <p:nvSpPr>
          <p:cNvPr id="11" name="Slide Number Placeholder 10">
            <a:extLst>
              <a:ext uri="{FF2B5EF4-FFF2-40B4-BE49-F238E27FC236}">
                <a16:creationId xmlns:a16="http://schemas.microsoft.com/office/drawing/2014/main" id="{D743B2D2-A2A5-B0BB-78FD-0E231C66EFC6}"/>
              </a:ext>
            </a:extLst>
          </p:cNvPr>
          <p:cNvSpPr>
            <a:spLocks noGrp="1"/>
          </p:cNvSpPr>
          <p:nvPr>
            <p:ph type="sldNum" sz="quarter" idx="48"/>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14444791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section-agenda_not-numbered">
    <p:bg>
      <p:bgPr>
        <a:solidFill>
          <a:schemeClr val="bg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EAC7C6E1-81A7-9044-9434-4D88EFE87D87}"/>
              </a:ext>
            </a:extLst>
          </p:cNvPr>
          <p:cNvSpPr>
            <a:spLocks noGrp="1"/>
          </p:cNvSpPr>
          <p:nvPr>
            <p:ph type="body" sz="quarter" idx="11" hasCustomPrompt="1"/>
          </p:nvPr>
        </p:nvSpPr>
        <p:spPr>
          <a:xfrm>
            <a:off x="914399" y="1777100"/>
            <a:ext cx="4789783" cy="499564"/>
          </a:xfrm>
          <a:prstGeom prst="rect">
            <a:avLst/>
          </a:prstGeom>
        </p:spPr>
        <p:txBody>
          <a:bodyPr lIns="0" rIns="0" anchor="b">
            <a:noAutofit/>
          </a:bodyPr>
          <a:lstStyle>
            <a:lvl1pPr marL="0" indent="0">
              <a:buNone/>
              <a:defRPr sz="3200" b="0" i="0" spc="-2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Title</a:t>
            </a:r>
          </a:p>
        </p:txBody>
      </p:sp>
      <p:sp>
        <p:nvSpPr>
          <p:cNvPr id="6" name="Text Placeholder 13">
            <a:extLst>
              <a:ext uri="{FF2B5EF4-FFF2-40B4-BE49-F238E27FC236}">
                <a16:creationId xmlns:a16="http://schemas.microsoft.com/office/drawing/2014/main" id="{4CED7749-8D25-A90A-BC06-69A433AA0BFB}"/>
              </a:ext>
            </a:extLst>
          </p:cNvPr>
          <p:cNvSpPr>
            <a:spLocks noGrp="1"/>
          </p:cNvSpPr>
          <p:nvPr>
            <p:ph type="body" sz="quarter" idx="46" hasCustomPrompt="1"/>
          </p:nvPr>
        </p:nvSpPr>
        <p:spPr>
          <a:xfrm>
            <a:off x="914399" y="2466808"/>
            <a:ext cx="4789783" cy="3618654"/>
          </a:xfrm>
          <a:prstGeom prst="rect">
            <a:avLst/>
          </a:prstGeom>
          <a:noFill/>
          <a:ln>
            <a:noFill/>
          </a:ln>
        </p:spPr>
        <p:txBody>
          <a:bodyPr lIns="0" tIns="0" rIns="0" bIns="0" anchor="t" anchorCtr="0">
            <a:noAutofit/>
          </a:bodyPr>
          <a:lstStyle>
            <a:lvl1pPr marL="342900" indent="-342900">
              <a:lnSpc>
                <a:spcPct val="100000"/>
              </a:lnSpc>
              <a:spcAft>
                <a:spcPts val="600"/>
              </a:spcAft>
              <a:buClr>
                <a:schemeClr val="tx1"/>
              </a:buClr>
              <a:buFont typeface="Wingdings" pitchFamily="2" charset="2"/>
              <a:buChar char="ü"/>
              <a:defRPr sz="2400">
                <a:solidFill>
                  <a:schemeClr val="tx1"/>
                </a:solidFill>
              </a:defRPr>
            </a:lvl1pPr>
          </a:lstStyle>
          <a:p>
            <a:pPr lvl="0"/>
            <a:r>
              <a:rPr lang="en-US"/>
              <a:t>Topic 1</a:t>
            </a:r>
          </a:p>
          <a:p>
            <a:pPr lvl="0"/>
            <a:r>
              <a:rPr lang="en-US"/>
              <a:t>Topic 2</a:t>
            </a:r>
          </a:p>
          <a:p>
            <a:pPr lvl="0"/>
            <a:r>
              <a:rPr lang="en-US"/>
              <a:t>Topic 3</a:t>
            </a:r>
          </a:p>
          <a:p>
            <a:pPr lvl="0"/>
            <a:r>
              <a:rPr lang="en-US"/>
              <a:t>Topic 4</a:t>
            </a:r>
          </a:p>
          <a:p>
            <a:pPr lvl="0"/>
            <a:r>
              <a:rPr lang="en-US"/>
              <a:t>Topic 5</a:t>
            </a:r>
          </a:p>
          <a:p>
            <a:pPr lvl="0"/>
            <a:r>
              <a:rPr lang="en-US"/>
              <a:t>Topic 6</a:t>
            </a:r>
          </a:p>
        </p:txBody>
      </p:sp>
      <p:sp>
        <p:nvSpPr>
          <p:cNvPr id="10" name="Text Placeholder 11">
            <a:extLst>
              <a:ext uri="{FF2B5EF4-FFF2-40B4-BE49-F238E27FC236}">
                <a16:creationId xmlns:a16="http://schemas.microsoft.com/office/drawing/2014/main" id="{1DDFE44E-2ABA-6773-6AFE-A057849A0C5C}"/>
              </a:ext>
            </a:extLst>
          </p:cNvPr>
          <p:cNvSpPr>
            <a:spLocks noGrp="1"/>
          </p:cNvSpPr>
          <p:nvPr>
            <p:ph type="body" sz="quarter" idx="47" hasCustomPrompt="1"/>
          </p:nvPr>
        </p:nvSpPr>
        <p:spPr>
          <a:xfrm>
            <a:off x="6121942" y="1777100"/>
            <a:ext cx="4786850" cy="499564"/>
          </a:xfrm>
          <a:prstGeom prst="rect">
            <a:avLst/>
          </a:prstGeom>
        </p:spPr>
        <p:txBody>
          <a:bodyPr lIns="0" rIns="0" anchor="b">
            <a:noAutofit/>
          </a:bodyPr>
          <a:lstStyle>
            <a:lvl1pPr marL="0" indent="0">
              <a:buNone/>
              <a:defRPr sz="3200" b="0" i="0" spc="-2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Title</a:t>
            </a:r>
          </a:p>
        </p:txBody>
      </p:sp>
      <p:sp>
        <p:nvSpPr>
          <p:cNvPr id="11" name="Text Placeholder 13">
            <a:extLst>
              <a:ext uri="{FF2B5EF4-FFF2-40B4-BE49-F238E27FC236}">
                <a16:creationId xmlns:a16="http://schemas.microsoft.com/office/drawing/2014/main" id="{285926F5-51C9-C767-8B1C-05A48BEC44AE}"/>
              </a:ext>
            </a:extLst>
          </p:cNvPr>
          <p:cNvSpPr>
            <a:spLocks noGrp="1"/>
          </p:cNvSpPr>
          <p:nvPr>
            <p:ph type="body" sz="quarter" idx="48" hasCustomPrompt="1"/>
          </p:nvPr>
        </p:nvSpPr>
        <p:spPr>
          <a:xfrm>
            <a:off x="6121942" y="2439375"/>
            <a:ext cx="4786850" cy="3618654"/>
          </a:xfrm>
          <a:prstGeom prst="rect">
            <a:avLst/>
          </a:prstGeom>
          <a:noFill/>
          <a:ln>
            <a:noFill/>
          </a:ln>
        </p:spPr>
        <p:txBody>
          <a:bodyPr lIns="0" tIns="0" rIns="0" bIns="0" anchor="t" anchorCtr="0">
            <a:noAutofit/>
          </a:bodyPr>
          <a:lstStyle>
            <a:lvl1pPr marL="342900" indent="-342900">
              <a:lnSpc>
                <a:spcPct val="100000"/>
              </a:lnSpc>
              <a:spcAft>
                <a:spcPts val="600"/>
              </a:spcAft>
              <a:buClr>
                <a:schemeClr val="tx1"/>
              </a:buClr>
              <a:buFont typeface="Wingdings" pitchFamily="2" charset="2"/>
              <a:buChar char="ü"/>
              <a:defRPr sz="2400">
                <a:solidFill>
                  <a:schemeClr val="tx1"/>
                </a:solidFill>
              </a:defRPr>
            </a:lvl1pPr>
          </a:lstStyle>
          <a:p>
            <a:pPr lvl="0"/>
            <a:r>
              <a:rPr lang="en-US"/>
              <a:t>Topic 1</a:t>
            </a:r>
          </a:p>
          <a:p>
            <a:pPr lvl="0"/>
            <a:r>
              <a:rPr lang="en-US"/>
              <a:t>Topic 2</a:t>
            </a:r>
          </a:p>
          <a:p>
            <a:pPr lvl="0"/>
            <a:r>
              <a:rPr lang="en-US"/>
              <a:t>Topic 3</a:t>
            </a:r>
          </a:p>
          <a:p>
            <a:pPr lvl="0"/>
            <a:r>
              <a:rPr lang="en-US"/>
              <a:t>Topic 4</a:t>
            </a:r>
          </a:p>
          <a:p>
            <a:pPr lvl="0"/>
            <a:r>
              <a:rPr lang="en-US"/>
              <a:t>Topic 5</a:t>
            </a:r>
          </a:p>
          <a:p>
            <a:pPr lvl="0"/>
            <a:r>
              <a:rPr lang="en-US"/>
              <a:t>Topic 6</a:t>
            </a:r>
          </a:p>
        </p:txBody>
      </p:sp>
      <p:pic>
        <p:nvPicPr>
          <p:cNvPr id="14" name="Picture 13" descr="Logo, company name&#10;&#10;AI-generated content may be incorrect.">
            <a:extLst>
              <a:ext uri="{FF2B5EF4-FFF2-40B4-BE49-F238E27FC236}">
                <a16:creationId xmlns:a16="http://schemas.microsoft.com/office/drawing/2014/main" id="{0A38FBEF-D968-BAAB-2F1A-C33DF1090A2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5" name="Title Placeholder 1">
            <a:extLst>
              <a:ext uri="{FF2B5EF4-FFF2-40B4-BE49-F238E27FC236}">
                <a16:creationId xmlns:a16="http://schemas.microsoft.com/office/drawing/2014/main" id="{5C332878-8208-7EAA-4DB9-C54CF85EBF06}"/>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17" name="Rectangle 16">
            <a:extLst>
              <a:ext uri="{FF2B5EF4-FFF2-40B4-BE49-F238E27FC236}">
                <a16:creationId xmlns:a16="http://schemas.microsoft.com/office/drawing/2014/main" id="{A91C4DF3-48EC-B58B-4268-5C15BF40467E}"/>
              </a:ext>
            </a:extLst>
          </p:cNvPr>
          <p:cNvSpPr/>
          <p:nvPr userDrawn="1"/>
        </p:nvSpPr>
        <p:spPr>
          <a:xfrm rot="10800000">
            <a:off x="910883" y="2292645"/>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4AC22AE-2868-1667-3C38-222AE62A0E83}"/>
              </a:ext>
            </a:extLst>
          </p:cNvPr>
          <p:cNvSpPr/>
          <p:nvPr userDrawn="1"/>
        </p:nvSpPr>
        <p:spPr>
          <a:xfrm rot="10800000">
            <a:off x="6121941" y="2292645"/>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46D8D20-04D8-0306-5B9D-6596477A2056}"/>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16" name="Date Placeholder 15">
            <a:extLst>
              <a:ext uri="{FF2B5EF4-FFF2-40B4-BE49-F238E27FC236}">
                <a16:creationId xmlns:a16="http://schemas.microsoft.com/office/drawing/2014/main" id="{A1CB0B1E-5470-943A-A864-22A82A8FAB55}"/>
              </a:ext>
            </a:extLst>
          </p:cNvPr>
          <p:cNvSpPr>
            <a:spLocks noGrp="1"/>
          </p:cNvSpPr>
          <p:nvPr>
            <p:ph type="dt" sz="half" idx="49"/>
          </p:nvPr>
        </p:nvSpPr>
        <p:spPr/>
        <p:txBody>
          <a:bodyPr/>
          <a:lstStyle/>
          <a:p>
            <a:pPr>
              <a:defRPr/>
            </a:pPr>
            <a:fld id="{7DEFCF59-11E7-FF4E-AF72-246FC4293452}" type="datetime1">
              <a:rPr lang="en-US" smtClean="0"/>
              <a:t>7/27/2026</a:t>
            </a:fld>
            <a:endParaRPr lang="en-US"/>
          </a:p>
        </p:txBody>
      </p:sp>
      <p:sp>
        <p:nvSpPr>
          <p:cNvPr id="19" name="Footer Placeholder 18">
            <a:extLst>
              <a:ext uri="{FF2B5EF4-FFF2-40B4-BE49-F238E27FC236}">
                <a16:creationId xmlns:a16="http://schemas.microsoft.com/office/drawing/2014/main" id="{551ADB85-A509-E663-36AB-0B56E0503B7D}"/>
              </a:ext>
            </a:extLst>
          </p:cNvPr>
          <p:cNvSpPr>
            <a:spLocks noGrp="1"/>
          </p:cNvSpPr>
          <p:nvPr>
            <p:ph type="ftr" sz="quarter" idx="50"/>
          </p:nvPr>
        </p:nvSpPr>
        <p:spPr/>
        <p:txBody>
          <a:bodyPr/>
          <a:lstStyle/>
          <a:p>
            <a:pPr>
              <a:defRPr/>
            </a:pPr>
            <a:r>
              <a:rPr lang="en-US"/>
              <a:t>Presenter Name | Presentation Title or Meeting Title</a:t>
            </a:r>
          </a:p>
        </p:txBody>
      </p:sp>
      <p:sp>
        <p:nvSpPr>
          <p:cNvPr id="20" name="Slide Number Placeholder 19">
            <a:extLst>
              <a:ext uri="{FF2B5EF4-FFF2-40B4-BE49-F238E27FC236}">
                <a16:creationId xmlns:a16="http://schemas.microsoft.com/office/drawing/2014/main" id="{7D4987D2-BA74-5186-0602-DCCC94E6057E}"/>
              </a:ext>
            </a:extLst>
          </p:cNvPr>
          <p:cNvSpPr>
            <a:spLocks noGrp="1"/>
          </p:cNvSpPr>
          <p:nvPr>
            <p:ph type="sldNum" sz="quarter" idx="51"/>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23083053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photo-with-caption-1">
    <p:bg>
      <p:bgPr>
        <a:solidFill>
          <a:schemeClr val="bg1"/>
        </a:solidFill>
        <a:effectLst/>
      </p:bgPr>
    </p:bg>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342CFCE2-B4C8-ABC2-3278-6BDD1A6BA4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905563" y="3940021"/>
            <a:ext cx="2920677" cy="2917979"/>
          </a:xfrm>
          <a:prstGeom prst="rect">
            <a:avLst/>
          </a:prstGeom>
        </p:spPr>
      </p:pic>
      <p:sp>
        <p:nvSpPr>
          <p:cNvPr id="12" name="Text Placeholder 11">
            <a:extLst>
              <a:ext uri="{FF2B5EF4-FFF2-40B4-BE49-F238E27FC236}">
                <a16:creationId xmlns:a16="http://schemas.microsoft.com/office/drawing/2014/main" id="{F6A6E3EA-A830-B168-79DF-164310C3A5B5}"/>
              </a:ext>
            </a:extLst>
          </p:cNvPr>
          <p:cNvSpPr>
            <a:spLocks noGrp="1"/>
          </p:cNvSpPr>
          <p:nvPr>
            <p:ph type="body" sz="quarter" idx="11"/>
          </p:nvPr>
        </p:nvSpPr>
        <p:spPr>
          <a:xfrm>
            <a:off x="365760" y="5938577"/>
            <a:ext cx="11091672" cy="383991"/>
          </a:xfrm>
        </p:spPr>
        <p:txBody>
          <a:bodyPr lIns="0" rIns="0" anchor="t">
            <a:noAutofit/>
          </a:bodyPr>
          <a:lstStyle>
            <a:lvl1pPr marL="0" indent="0">
              <a:buNone/>
              <a:defRPr sz="24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3" name="Picture Placeholder 5">
            <a:extLst>
              <a:ext uri="{FF2B5EF4-FFF2-40B4-BE49-F238E27FC236}">
                <a16:creationId xmlns:a16="http://schemas.microsoft.com/office/drawing/2014/main" id="{A34CFE70-A9DA-519B-846A-B0978C9FFD7C}"/>
              </a:ext>
            </a:extLst>
          </p:cNvPr>
          <p:cNvSpPr>
            <a:spLocks noGrp="1"/>
          </p:cNvSpPr>
          <p:nvPr>
            <p:ph type="pic" sz="quarter" idx="16" hasCustomPrompt="1"/>
          </p:nvPr>
        </p:nvSpPr>
        <p:spPr>
          <a:xfrm>
            <a:off x="0" y="0"/>
            <a:ext cx="11826240" cy="5509547"/>
          </a:xfrm>
          <a:solidFill>
            <a:srgbClr val="C3CAD1"/>
          </a:solidFill>
          <a:ln>
            <a:noFill/>
          </a:ln>
        </p:spPr>
        <p:txBody>
          <a:bodyPr lIns="457200" tIns="3108960" rIns="0" anchor="t"/>
          <a:lstStyle>
            <a:lvl1pPr marL="0" indent="0" algn="ctr">
              <a:buNone/>
              <a:defRPr>
                <a:solidFill>
                  <a:schemeClr val="bg1">
                    <a:lumMod val="65000"/>
                  </a:schemeClr>
                </a:solidFill>
              </a:defRPr>
            </a:lvl1pPr>
          </a:lstStyle>
          <a:p>
            <a:r>
              <a:rPr lang="en-US"/>
              <a:t>Click icon to add image</a:t>
            </a:r>
          </a:p>
        </p:txBody>
      </p:sp>
      <p:sp>
        <p:nvSpPr>
          <p:cNvPr id="14" name="Text Placeholder 13">
            <a:extLst>
              <a:ext uri="{FF2B5EF4-FFF2-40B4-BE49-F238E27FC236}">
                <a16:creationId xmlns:a16="http://schemas.microsoft.com/office/drawing/2014/main" id="{96E38EC1-AABA-F606-16BC-2EE603502268}"/>
              </a:ext>
            </a:extLst>
          </p:cNvPr>
          <p:cNvSpPr>
            <a:spLocks noGrp="1"/>
          </p:cNvSpPr>
          <p:nvPr>
            <p:ph type="body" sz="quarter" idx="12"/>
          </p:nvPr>
        </p:nvSpPr>
        <p:spPr>
          <a:xfrm>
            <a:off x="365760" y="6289556"/>
            <a:ext cx="11091672" cy="238244"/>
          </a:xfrm>
          <a:noFill/>
          <a:ln>
            <a:noFill/>
          </a:ln>
        </p:spPr>
        <p:txBody>
          <a:bodyPr lIns="0" tIns="0" rIns="0" bIns="0" anchor="t" anchorCtr="0">
            <a:noAutofit/>
          </a:bodyPr>
          <a:lstStyle>
            <a:lvl1pPr marL="0" indent="0">
              <a:lnSpc>
                <a:spcPct val="100000"/>
              </a:lnSpc>
              <a:buNone/>
              <a:defRPr sz="1600">
                <a:solidFill>
                  <a:schemeClr val="tx1"/>
                </a:solidFill>
              </a:defRPr>
            </a:lvl1pPr>
          </a:lstStyle>
          <a:p>
            <a:pPr lvl="0"/>
            <a:r>
              <a:rPr lang="en-US"/>
              <a:t>Click to edit Master text styles</a:t>
            </a:r>
          </a:p>
        </p:txBody>
      </p:sp>
      <p:pic>
        <p:nvPicPr>
          <p:cNvPr id="8" name="Picture 7">
            <a:extLst>
              <a:ext uri="{FF2B5EF4-FFF2-40B4-BE49-F238E27FC236}">
                <a16:creationId xmlns:a16="http://schemas.microsoft.com/office/drawing/2014/main" id="{C2EC6AD6-BD59-A2C2-2F3A-CEF4E0667B43}"/>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pic>
        <p:nvPicPr>
          <p:cNvPr id="11" name="Picture 10" descr="Logo, company name&#10;&#10;AI-generated content may be incorrect.">
            <a:extLst>
              <a:ext uri="{FF2B5EF4-FFF2-40B4-BE49-F238E27FC236}">
                <a16:creationId xmlns:a16="http://schemas.microsoft.com/office/drawing/2014/main" id="{44B6D53A-92C9-55F9-0CA2-68EF8475BEA0}"/>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6" name="Rectangle 15">
            <a:extLst>
              <a:ext uri="{FF2B5EF4-FFF2-40B4-BE49-F238E27FC236}">
                <a16:creationId xmlns:a16="http://schemas.microsoft.com/office/drawing/2014/main" id="{BF573D6D-30D5-5B7B-90C2-D7583296043C}"/>
              </a:ext>
            </a:extLst>
          </p:cNvPr>
          <p:cNvSpPr/>
          <p:nvPr userDrawn="1"/>
        </p:nvSpPr>
        <p:spPr>
          <a:xfrm rot="10800000">
            <a:off x="365061" y="5782203"/>
            <a:ext cx="139903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E7606984-9DED-F33B-C04F-1C29849539A7}"/>
              </a:ext>
            </a:extLst>
          </p:cNvPr>
          <p:cNvSpPr>
            <a:spLocks noGrp="1"/>
          </p:cNvSpPr>
          <p:nvPr>
            <p:ph type="sldNum" sz="quarter" idx="19"/>
          </p:nvPr>
        </p:nvSpPr>
        <p:spPr>
          <a:xfrm>
            <a:off x="11830050" y="6356350"/>
            <a:ext cx="358919" cy="365125"/>
          </a:xfrm>
          <a:prstGeom prst="rect">
            <a:avLst/>
          </a:prstGeom>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2379171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column-content">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96AD0045-D845-5F01-C7D1-73624895ED88}"/>
              </a:ext>
            </a:extLst>
          </p:cNvPr>
          <p:cNvSpPr>
            <a:spLocks noGrp="1"/>
          </p:cNvSpPr>
          <p:nvPr>
            <p:ph type="body" sz="quarter" idx="38"/>
          </p:nvPr>
        </p:nvSpPr>
        <p:spPr>
          <a:xfrm>
            <a:off x="914399" y="1700784"/>
            <a:ext cx="4791456" cy="4655566"/>
          </a:xfrm>
        </p:spPr>
        <p:txBody>
          <a:bodyPr>
            <a:noAutofit/>
          </a:bodyPr>
          <a:lstStyle>
            <a:lvl1pPr>
              <a:defRPr spc="-20" baseline="0">
                <a:solidFill>
                  <a:schemeClr val="tx1"/>
                </a:solidFill>
              </a:defRPr>
            </a:lvl1pPr>
            <a:lvl2pPr>
              <a:defRPr sz="1600" spc="-20" baseline="0">
                <a:solidFill>
                  <a:schemeClr val="tx1"/>
                </a:solidFill>
              </a:defRPr>
            </a:lvl2pPr>
            <a:lvl3pPr>
              <a:defRPr spc="-20" baseline="0">
                <a:solidFill>
                  <a:schemeClr val="tx1"/>
                </a:solidFill>
              </a:defRPr>
            </a:lvl3pPr>
            <a:lvl4pPr>
              <a:defRPr spc="-20" baseline="0">
                <a:solidFill>
                  <a:schemeClr val="tx1"/>
                </a:solidFill>
              </a:defRPr>
            </a:lvl4pPr>
            <a:lvl5pPr>
              <a:defRPr spc="-20"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2">
            <a:extLst>
              <a:ext uri="{FF2B5EF4-FFF2-40B4-BE49-F238E27FC236}">
                <a16:creationId xmlns:a16="http://schemas.microsoft.com/office/drawing/2014/main" id="{86F0B1F9-C5B9-05EE-C328-8433B1CD3C65}"/>
              </a:ext>
            </a:extLst>
          </p:cNvPr>
          <p:cNvSpPr>
            <a:spLocks noGrp="1"/>
          </p:cNvSpPr>
          <p:nvPr>
            <p:ph type="body" sz="quarter" idx="39"/>
          </p:nvPr>
        </p:nvSpPr>
        <p:spPr>
          <a:xfrm>
            <a:off x="6117335" y="1700784"/>
            <a:ext cx="4791456" cy="4655566"/>
          </a:xfrm>
        </p:spPr>
        <p:txBody>
          <a:bodyPr>
            <a:noAutofit/>
          </a:bodyPr>
          <a:lstStyle>
            <a:lvl1pPr>
              <a:defRPr spc="-20" baseline="0">
                <a:solidFill>
                  <a:schemeClr val="tx1"/>
                </a:solidFill>
              </a:defRPr>
            </a:lvl1pPr>
            <a:lvl2pPr>
              <a:defRPr sz="1600" spc="-20" baseline="0">
                <a:solidFill>
                  <a:schemeClr val="tx1"/>
                </a:solidFill>
              </a:defRPr>
            </a:lvl2pPr>
            <a:lvl3pPr>
              <a:defRPr spc="-20" baseline="0">
                <a:solidFill>
                  <a:schemeClr val="tx1"/>
                </a:solidFill>
              </a:defRPr>
            </a:lvl3pPr>
            <a:lvl4pPr>
              <a:defRPr spc="-20" baseline="0">
                <a:solidFill>
                  <a:schemeClr val="tx1"/>
                </a:solidFill>
              </a:defRPr>
            </a:lvl4pPr>
            <a:lvl5pPr>
              <a:defRPr spc="-20"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EC62B43F-73DD-AD6A-8550-717E576350B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14" name="Text Placeholder 19">
            <a:extLst>
              <a:ext uri="{FF2B5EF4-FFF2-40B4-BE49-F238E27FC236}">
                <a16:creationId xmlns:a16="http://schemas.microsoft.com/office/drawing/2014/main" id="{39E46303-DDA0-E56A-9B85-5B9068E3010C}"/>
              </a:ext>
            </a:extLst>
          </p:cNvPr>
          <p:cNvSpPr>
            <a:spLocks noGrp="1"/>
          </p:cNvSpPr>
          <p:nvPr>
            <p:ph type="body" sz="quarter" idx="37" hasCustomPrompt="1"/>
          </p:nvPr>
        </p:nvSpPr>
        <p:spPr>
          <a:xfrm>
            <a:off x="914399" y="820351"/>
            <a:ext cx="9994393" cy="596900"/>
          </a:xfrm>
        </p:spPr>
        <p:txBody>
          <a:bodyPr/>
          <a:lstStyle>
            <a:lvl1pPr marL="0" indent="0">
              <a:buNone/>
              <a:defRPr spc="-20" baseline="0">
                <a:solidFill>
                  <a:schemeClr val="tx1"/>
                </a:solidFill>
              </a:defRPr>
            </a:lvl1pPr>
          </a:lstStyle>
          <a:p>
            <a:pPr lvl="0"/>
            <a:r>
              <a:rPr lang="en-US"/>
              <a:t>Click to add subheading (optional)</a:t>
            </a:r>
          </a:p>
        </p:txBody>
      </p:sp>
      <p:pic>
        <p:nvPicPr>
          <p:cNvPr id="15" name="Picture 14" descr="Logo, company name&#10;&#10;AI-generated content may be incorrect.">
            <a:extLst>
              <a:ext uri="{FF2B5EF4-FFF2-40B4-BE49-F238E27FC236}">
                <a16:creationId xmlns:a16="http://schemas.microsoft.com/office/drawing/2014/main" id="{F23D0862-E3D5-559F-AB95-10F87934BC8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6" name="Title Placeholder 1">
            <a:extLst>
              <a:ext uri="{FF2B5EF4-FFF2-40B4-BE49-F238E27FC236}">
                <a16:creationId xmlns:a16="http://schemas.microsoft.com/office/drawing/2014/main" id="{EF36A026-F926-E3B5-8678-139BA7B31C04}"/>
              </a:ext>
            </a:extLst>
          </p:cNvPr>
          <p:cNvSpPr>
            <a:spLocks noGrp="1"/>
          </p:cNvSpPr>
          <p:nvPr>
            <p:ph type="title" hasCustomPrompt="1"/>
          </p:nvPr>
        </p:nvSpPr>
        <p:spPr>
          <a:xfrm>
            <a:off x="914398" y="365760"/>
            <a:ext cx="9994393"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5" name="Date Placeholder 4">
            <a:extLst>
              <a:ext uri="{FF2B5EF4-FFF2-40B4-BE49-F238E27FC236}">
                <a16:creationId xmlns:a16="http://schemas.microsoft.com/office/drawing/2014/main" id="{FDE50458-8D3F-2099-2356-3CA8793ECC7F}"/>
              </a:ext>
            </a:extLst>
          </p:cNvPr>
          <p:cNvSpPr>
            <a:spLocks noGrp="1"/>
          </p:cNvSpPr>
          <p:nvPr>
            <p:ph type="dt" sz="half" idx="40"/>
          </p:nvPr>
        </p:nvSpPr>
        <p:spPr/>
        <p:txBody>
          <a:bodyPr/>
          <a:lstStyle/>
          <a:p>
            <a:pPr>
              <a:defRPr/>
            </a:pPr>
            <a:fld id="{9AD83970-39EF-9A40-9D50-921919239528}" type="datetime1">
              <a:rPr lang="en-US" smtClean="0"/>
              <a:t>7/27/2026</a:t>
            </a:fld>
            <a:endParaRPr lang="en-US"/>
          </a:p>
        </p:txBody>
      </p:sp>
      <p:sp>
        <p:nvSpPr>
          <p:cNvPr id="7" name="Footer Placeholder 6">
            <a:extLst>
              <a:ext uri="{FF2B5EF4-FFF2-40B4-BE49-F238E27FC236}">
                <a16:creationId xmlns:a16="http://schemas.microsoft.com/office/drawing/2014/main" id="{41D48277-7A9B-6144-ED79-9AA496F6D464}"/>
              </a:ext>
            </a:extLst>
          </p:cNvPr>
          <p:cNvSpPr>
            <a:spLocks noGrp="1"/>
          </p:cNvSpPr>
          <p:nvPr>
            <p:ph type="ftr" sz="quarter" idx="41"/>
          </p:nvPr>
        </p:nvSpPr>
        <p:spPr/>
        <p:txBody>
          <a:bodyPr/>
          <a:lstStyle/>
          <a:p>
            <a:pPr>
              <a:defRPr/>
            </a:pPr>
            <a:r>
              <a:rPr lang="en-US"/>
              <a:t>Presenter Name | Presentation Title or Meeting Title</a:t>
            </a:r>
          </a:p>
        </p:txBody>
      </p:sp>
      <p:sp>
        <p:nvSpPr>
          <p:cNvPr id="9" name="Slide Number Placeholder 8">
            <a:extLst>
              <a:ext uri="{FF2B5EF4-FFF2-40B4-BE49-F238E27FC236}">
                <a16:creationId xmlns:a16="http://schemas.microsoft.com/office/drawing/2014/main" id="{1CBAB409-4206-E91C-1666-096D894399D9}"/>
              </a:ext>
            </a:extLst>
          </p:cNvPr>
          <p:cNvSpPr>
            <a:spLocks noGrp="1"/>
          </p:cNvSpPr>
          <p:nvPr>
            <p:ph type="sldNum" sz="quarter" idx="42"/>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3677694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ragraph-1">
    <p:bg>
      <p:bgPr>
        <a:solidFill>
          <a:schemeClr val="bg1"/>
        </a:solidFill>
        <a:effectLst/>
      </p:bgPr>
    </p:bg>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CD38736F-0F40-792B-DD69-DC16A93816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33626" y="2365733"/>
            <a:ext cx="4496423" cy="4492268"/>
          </a:xfrm>
          <a:prstGeom prst="rect">
            <a:avLst/>
          </a:prstGeom>
        </p:spPr>
      </p:pic>
      <p:sp>
        <p:nvSpPr>
          <p:cNvPr id="6" name="Text Placeholder 13">
            <a:extLst>
              <a:ext uri="{FF2B5EF4-FFF2-40B4-BE49-F238E27FC236}">
                <a16:creationId xmlns:a16="http://schemas.microsoft.com/office/drawing/2014/main" id="{E1356232-B7CE-B95F-FC29-52A074585832}"/>
              </a:ext>
            </a:extLst>
          </p:cNvPr>
          <p:cNvSpPr>
            <a:spLocks noGrp="1"/>
          </p:cNvSpPr>
          <p:nvPr>
            <p:ph type="body" sz="quarter" idx="30" hasCustomPrompt="1"/>
          </p:nvPr>
        </p:nvSpPr>
        <p:spPr>
          <a:xfrm>
            <a:off x="2743200" y="3072384"/>
            <a:ext cx="6345935" cy="1909208"/>
          </a:xfrm>
          <a:noFill/>
          <a:ln>
            <a:noFill/>
          </a:ln>
        </p:spPr>
        <p:txBody>
          <a:bodyPr lIns="0" tIns="0" rIns="0" bIns="0" anchor="t" anchorCtr="0">
            <a:noAutofit/>
          </a:bodyPr>
          <a:lstStyle>
            <a:lvl1pPr marL="0" indent="0" algn="l">
              <a:lnSpc>
                <a:spcPct val="100000"/>
              </a:lnSpc>
              <a:buNone/>
              <a:defRPr lang="en-US" sz="1600" kern="1200" spc="-20" baseline="0" dirty="0">
                <a:solidFill>
                  <a:schemeClr val="tx1"/>
                </a:solidFill>
                <a:latin typeface="Helvetica" pitchFamily="2" charset="0"/>
                <a:ea typeface="+mn-ea"/>
                <a:cs typeface="+mn-cs"/>
              </a:defRPr>
            </a:lvl1pPr>
          </a:lstStyle>
          <a:p>
            <a:r>
              <a:rPr lang="en-US"/>
              <a:t>This is placeholder paragraph text. Lorem ipsum dolor sit </a:t>
            </a:r>
            <a:r>
              <a:rPr lang="en-US" err="1"/>
              <a:t>amet</a:t>
            </a:r>
            <a:r>
              <a:rPr lang="en-US"/>
              <a:t>, </a:t>
            </a:r>
            <a:r>
              <a:rPr lang="en-US" err="1"/>
              <a:t>consectetur</a:t>
            </a:r>
            <a:r>
              <a:rPr lang="en-US"/>
              <a:t> sed </a:t>
            </a:r>
            <a:r>
              <a:rPr lang="en-US" err="1"/>
              <a:t>adipiscing</a:t>
            </a:r>
            <a:r>
              <a:rPr lang="en-US"/>
              <a:t> </a:t>
            </a:r>
            <a:r>
              <a:rPr lang="en-US" err="1"/>
              <a:t>elit</a:t>
            </a:r>
            <a:r>
              <a:rPr lang="en-US"/>
              <a:t>. Aenean </a:t>
            </a:r>
            <a:r>
              <a:rPr lang="en-US" err="1"/>
              <a:t>sagittis</a:t>
            </a:r>
            <a:r>
              <a:rPr lang="en-US"/>
              <a:t> ipsum non </a:t>
            </a:r>
            <a:r>
              <a:rPr lang="en-US" err="1"/>
              <a:t>mauris</a:t>
            </a:r>
            <a:r>
              <a:rPr lang="en-US"/>
              <a:t> </a:t>
            </a:r>
            <a:r>
              <a:rPr lang="en-US" err="1"/>
              <a:t>imperdiet</a:t>
            </a:r>
            <a:r>
              <a:rPr lang="en-US"/>
              <a:t> </a:t>
            </a:r>
            <a:r>
              <a:rPr lang="en-US" err="1"/>
              <a:t>congue</a:t>
            </a:r>
            <a:r>
              <a:rPr lang="en-US"/>
              <a:t>. </a:t>
            </a:r>
            <a:r>
              <a:rPr lang="en-US" err="1"/>
              <a:t>Fusce</a:t>
            </a:r>
            <a:r>
              <a:rPr lang="en-US"/>
              <a:t> </a:t>
            </a:r>
            <a:r>
              <a:rPr lang="en-US" err="1"/>
              <a:t>efficitur</a:t>
            </a:r>
            <a:r>
              <a:rPr lang="en-US"/>
              <a:t> </a:t>
            </a:r>
            <a:r>
              <a:rPr lang="en-US" err="1"/>
              <a:t>neque</a:t>
            </a:r>
            <a:r>
              <a:rPr lang="en-US"/>
              <a:t> sed ex </a:t>
            </a:r>
            <a:r>
              <a:rPr lang="en-US" err="1"/>
              <a:t>molestie</a:t>
            </a:r>
            <a:r>
              <a:rPr lang="en-US"/>
              <a:t>, a gravida </a:t>
            </a:r>
            <a:r>
              <a:rPr lang="en-US" err="1"/>
              <a:t>urna</a:t>
            </a:r>
            <a:r>
              <a:rPr lang="en-US"/>
              <a:t> </a:t>
            </a:r>
            <a:r>
              <a:rPr lang="en-US" err="1"/>
              <a:t>blandit</a:t>
            </a:r>
            <a:r>
              <a:rPr lang="en-US"/>
              <a:t>. Sed diam </a:t>
            </a:r>
            <a:r>
              <a:rPr lang="en-US" err="1"/>
              <a:t>purus</a:t>
            </a:r>
            <a:r>
              <a:rPr lang="en-US"/>
              <a:t>, gravida vel </a:t>
            </a:r>
            <a:r>
              <a:rPr lang="en-US" err="1"/>
              <a:t>lacus</a:t>
            </a:r>
            <a:r>
              <a:rPr lang="en-US"/>
              <a:t> ac, </a:t>
            </a:r>
            <a:r>
              <a:rPr lang="en-US" err="1"/>
              <a:t>condimentum</a:t>
            </a:r>
            <a:r>
              <a:rPr lang="en-US"/>
              <a:t> gravida </a:t>
            </a:r>
            <a:r>
              <a:rPr lang="en-US" err="1"/>
              <a:t>risus</a:t>
            </a:r>
            <a:r>
              <a:rPr lang="en-US"/>
              <a:t>. Nam </a:t>
            </a:r>
            <a:r>
              <a:rPr lang="en-US" err="1"/>
              <a:t>sapien</a:t>
            </a:r>
            <a:r>
              <a:rPr lang="en-US"/>
              <a:t> </a:t>
            </a:r>
            <a:r>
              <a:rPr lang="en-US" err="1"/>
              <a:t>ut</a:t>
            </a:r>
            <a:r>
              <a:rPr lang="en-US"/>
              <a:t> porta pulvinar. </a:t>
            </a:r>
            <a:r>
              <a:rPr lang="en-US" err="1"/>
              <a:t>Phasellus</a:t>
            </a:r>
            <a:r>
              <a:rPr lang="en-US"/>
              <a:t> </a:t>
            </a:r>
            <a:r>
              <a:rPr lang="en-US" err="1"/>
              <a:t>laoreet</a:t>
            </a:r>
            <a:r>
              <a:rPr lang="en-US"/>
              <a:t> </a:t>
            </a:r>
            <a:r>
              <a:rPr lang="en-US" err="1"/>
              <a:t>mollis</a:t>
            </a:r>
            <a:r>
              <a:rPr lang="en-US"/>
              <a:t> </a:t>
            </a:r>
            <a:r>
              <a:rPr lang="en-US" err="1"/>
              <a:t>neque</a:t>
            </a:r>
            <a:r>
              <a:rPr lang="en-US"/>
              <a:t> </a:t>
            </a:r>
            <a:r>
              <a:rPr lang="en-US" err="1"/>
              <a:t>vulputate</a:t>
            </a:r>
            <a:r>
              <a:rPr lang="en-US"/>
              <a:t> </a:t>
            </a:r>
            <a:r>
              <a:rPr lang="en-US" err="1"/>
              <a:t>efficitur</a:t>
            </a:r>
            <a:r>
              <a:rPr lang="en-US"/>
              <a:t>.</a:t>
            </a:r>
          </a:p>
        </p:txBody>
      </p:sp>
      <p:sp>
        <p:nvSpPr>
          <p:cNvPr id="9" name="Text Placeholder 11">
            <a:extLst>
              <a:ext uri="{FF2B5EF4-FFF2-40B4-BE49-F238E27FC236}">
                <a16:creationId xmlns:a16="http://schemas.microsoft.com/office/drawing/2014/main" id="{11D5F7C7-6AB1-79FE-EEB4-285A6CD6FAB0}"/>
              </a:ext>
            </a:extLst>
          </p:cNvPr>
          <p:cNvSpPr>
            <a:spLocks noGrp="1"/>
          </p:cNvSpPr>
          <p:nvPr>
            <p:ph type="body" sz="quarter" idx="31"/>
          </p:nvPr>
        </p:nvSpPr>
        <p:spPr>
          <a:xfrm>
            <a:off x="2743199" y="2368296"/>
            <a:ext cx="6345936" cy="625033"/>
          </a:xfrm>
        </p:spPr>
        <p:txBody>
          <a:bodyPr lIns="0" rIns="0" anchor="b">
            <a:noAutofit/>
          </a:bodyPr>
          <a:lstStyle>
            <a:lvl1pPr marL="0" indent="0">
              <a:buNone/>
              <a:defRPr sz="3600" b="1" i="0" spc="-10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pic>
        <p:nvPicPr>
          <p:cNvPr id="12" name="Picture 11">
            <a:extLst>
              <a:ext uri="{FF2B5EF4-FFF2-40B4-BE49-F238E27FC236}">
                <a16:creationId xmlns:a16="http://schemas.microsoft.com/office/drawing/2014/main" id="{1FA8D461-DD73-1CF7-34F5-9277A6C8D7C4}"/>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pic>
        <p:nvPicPr>
          <p:cNvPr id="18" name="Picture 17" descr="Logo, company name&#10;&#10;AI-generated content may be incorrect.">
            <a:extLst>
              <a:ext uri="{FF2B5EF4-FFF2-40B4-BE49-F238E27FC236}">
                <a16:creationId xmlns:a16="http://schemas.microsoft.com/office/drawing/2014/main" id="{16C105B6-4985-4A72-86A8-294F7A2F107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20" name="Rectangle 19">
            <a:extLst>
              <a:ext uri="{FF2B5EF4-FFF2-40B4-BE49-F238E27FC236}">
                <a16:creationId xmlns:a16="http://schemas.microsoft.com/office/drawing/2014/main" id="{43DF65BB-D822-C07B-7887-79A08BCDCDA2}"/>
              </a:ext>
            </a:extLst>
          </p:cNvPr>
          <p:cNvSpPr/>
          <p:nvPr userDrawn="1"/>
        </p:nvSpPr>
        <p:spPr>
          <a:xfrm rot="16200000">
            <a:off x="2023503" y="2800073"/>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a:extLst>
              <a:ext uri="{FF2B5EF4-FFF2-40B4-BE49-F238E27FC236}">
                <a16:creationId xmlns:a16="http://schemas.microsoft.com/office/drawing/2014/main" id="{C33017B2-0EE7-AFCB-DDA3-603399951CA8}"/>
              </a:ext>
            </a:extLst>
          </p:cNvPr>
          <p:cNvSpPr>
            <a:spLocks noGrp="1"/>
          </p:cNvSpPr>
          <p:nvPr>
            <p:ph type="dt" sz="half" idx="32"/>
          </p:nvPr>
        </p:nvSpPr>
        <p:spPr/>
        <p:txBody>
          <a:bodyPr/>
          <a:lstStyle/>
          <a:p>
            <a:pPr>
              <a:defRPr/>
            </a:pPr>
            <a:fld id="{96A8F361-ADC9-B146-85A3-12EECE6FE39C}" type="datetime1">
              <a:rPr lang="en-US" smtClean="0"/>
              <a:t>7/27/2026</a:t>
            </a:fld>
            <a:endParaRPr lang="en-US"/>
          </a:p>
        </p:txBody>
      </p:sp>
      <p:sp>
        <p:nvSpPr>
          <p:cNvPr id="8" name="Footer Placeholder 7">
            <a:extLst>
              <a:ext uri="{FF2B5EF4-FFF2-40B4-BE49-F238E27FC236}">
                <a16:creationId xmlns:a16="http://schemas.microsoft.com/office/drawing/2014/main" id="{F9B0F08A-229C-A4A7-860F-0A6886870548}"/>
              </a:ext>
            </a:extLst>
          </p:cNvPr>
          <p:cNvSpPr>
            <a:spLocks noGrp="1"/>
          </p:cNvSpPr>
          <p:nvPr>
            <p:ph type="ftr" sz="quarter" idx="33"/>
          </p:nvPr>
        </p:nvSpPr>
        <p:spPr/>
        <p:txBody>
          <a:bodyPr/>
          <a:lstStyle/>
          <a:p>
            <a:pPr>
              <a:defRPr/>
            </a:pPr>
            <a:r>
              <a:rPr lang="en-US"/>
              <a:t>Presenter Name | Presentation Title or Meeting Title</a:t>
            </a:r>
          </a:p>
        </p:txBody>
      </p:sp>
      <p:sp>
        <p:nvSpPr>
          <p:cNvPr id="10" name="Slide Number Placeholder 9">
            <a:extLst>
              <a:ext uri="{FF2B5EF4-FFF2-40B4-BE49-F238E27FC236}">
                <a16:creationId xmlns:a16="http://schemas.microsoft.com/office/drawing/2014/main" id="{34AD9F66-40DA-7542-0013-4B7B9B9BDCE9}"/>
              </a:ext>
            </a:extLst>
          </p:cNvPr>
          <p:cNvSpPr>
            <a:spLocks noGrp="1"/>
          </p:cNvSpPr>
          <p:nvPr>
            <p:ph type="sldNum" sz="quarter" idx="34"/>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3909471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paragraph">
    <p:bg>
      <p:bgPr>
        <a:solidFill>
          <a:schemeClr val="bg1"/>
        </a:solidFill>
        <a:effectLst/>
      </p:bgPr>
    </p:bg>
    <p:spTree>
      <p:nvGrpSpPr>
        <p:cNvPr id="1" name=""/>
        <p:cNvGrpSpPr/>
        <p:nvPr/>
      </p:nvGrpSpPr>
      <p:grpSpPr>
        <a:xfrm>
          <a:off x="0" y="0"/>
          <a:ext cx="0" cy="0"/>
          <a:chOff x="0" y="0"/>
          <a:chExt cx="0" cy="0"/>
        </a:xfrm>
      </p:grpSpPr>
      <p:pic>
        <p:nvPicPr>
          <p:cNvPr id="5" name="Picture 4" descr="Logo, company name&#10;&#10;AI-generated content may be incorrect.">
            <a:extLst>
              <a:ext uri="{FF2B5EF4-FFF2-40B4-BE49-F238E27FC236}">
                <a16:creationId xmlns:a16="http://schemas.microsoft.com/office/drawing/2014/main" id="{0F638F81-B8FB-5EFF-DFB1-9D0FF030B3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33626" y="2365733"/>
            <a:ext cx="4496423" cy="4492268"/>
          </a:xfrm>
          <a:prstGeom prst="rect">
            <a:avLst/>
          </a:prstGeom>
        </p:spPr>
      </p:pic>
      <p:sp>
        <p:nvSpPr>
          <p:cNvPr id="2" name="Text Placeholder 11">
            <a:extLst>
              <a:ext uri="{FF2B5EF4-FFF2-40B4-BE49-F238E27FC236}">
                <a16:creationId xmlns:a16="http://schemas.microsoft.com/office/drawing/2014/main" id="{8F21E745-BBC4-24D2-2D10-C3B2CD1C4B40}"/>
              </a:ext>
            </a:extLst>
          </p:cNvPr>
          <p:cNvSpPr>
            <a:spLocks noGrp="1"/>
          </p:cNvSpPr>
          <p:nvPr>
            <p:ph type="body" sz="quarter" idx="29" hasCustomPrompt="1"/>
          </p:nvPr>
        </p:nvSpPr>
        <p:spPr>
          <a:xfrm>
            <a:off x="2438401" y="2680962"/>
            <a:ext cx="2971800" cy="1496075"/>
          </a:xfrm>
        </p:spPr>
        <p:txBody>
          <a:bodyPr lIns="0" rIns="0" anchor="t">
            <a:noAutofit/>
          </a:bodyPr>
          <a:lstStyle>
            <a:lvl1pPr marL="0" indent="0">
              <a:buNone/>
              <a:defRPr sz="2400" b="1" i="0" spc="-5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This is a placeholder headline. Lorem ipsum dolor sit </a:t>
            </a:r>
            <a:r>
              <a:rPr lang="en-US" err="1"/>
              <a:t>amet</a:t>
            </a:r>
            <a:r>
              <a:rPr lang="en-US"/>
              <a:t>, nec cu </a:t>
            </a:r>
            <a:r>
              <a:rPr lang="en-US" err="1"/>
              <a:t>legimus</a:t>
            </a:r>
            <a:r>
              <a:rPr lang="en-US"/>
              <a:t>.</a:t>
            </a:r>
          </a:p>
        </p:txBody>
      </p:sp>
      <p:sp>
        <p:nvSpPr>
          <p:cNvPr id="3" name="Text Placeholder 13">
            <a:extLst>
              <a:ext uri="{FF2B5EF4-FFF2-40B4-BE49-F238E27FC236}">
                <a16:creationId xmlns:a16="http://schemas.microsoft.com/office/drawing/2014/main" id="{3DC7DBDA-7A10-5E60-3F1B-555A97E684BE}"/>
              </a:ext>
            </a:extLst>
          </p:cNvPr>
          <p:cNvSpPr>
            <a:spLocks noGrp="1"/>
          </p:cNvSpPr>
          <p:nvPr>
            <p:ph type="body" sz="quarter" idx="30" hasCustomPrompt="1"/>
          </p:nvPr>
        </p:nvSpPr>
        <p:spPr>
          <a:xfrm>
            <a:off x="5866544" y="2680962"/>
            <a:ext cx="3887056" cy="1496075"/>
          </a:xfrm>
          <a:noFill/>
          <a:ln>
            <a:noFill/>
          </a:ln>
        </p:spPr>
        <p:txBody>
          <a:bodyPr lIns="0" tIns="0" rIns="0" bIns="0" anchor="t" anchorCtr="0">
            <a:noAutofit/>
          </a:bodyPr>
          <a:lstStyle>
            <a:lvl1pPr marL="0" indent="0" algn="just">
              <a:lnSpc>
                <a:spcPct val="100000"/>
              </a:lnSpc>
              <a:buNone/>
              <a:defRPr lang="en-US" sz="1600" kern="1200" spc="-20" baseline="0" dirty="0">
                <a:solidFill>
                  <a:schemeClr val="tx1"/>
                </a:solidFill>
                <a:latin typeface="Helvetica" pitchFamily="2" charset="0"/>
                <a:ea typeface="+mn-ea"/>
                <a:cs typeface="+mn-cs"/>
              </a:defRPr>
            </a:lvl1pPr>
          </a:lstStyle>
          <a:p>
            <a:pPr lvl="0"/>
            <a:r>
              <a:rPr lang="en-US"/>
              <a:t>This is placeholder paragraph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Aenean </a:t>
            </a:r>
            <a:r>
              <a:rPr lang="en-US" err="1"/>
              <a:t>sagittis</a:t>
            </a:r>
            <a:r>
              <a:rPr lang="en-US"/>
              <a:t> ipsum non </a:t>
            </a:r>
            <a:r>
              <a:rPr lang="en-US" err="1"/>
              <a:t>mauris</a:t>
            </a:r>
            <a:r>
              <a:rPr lang="en-US"/>
              <a:t> </a:t>
            </a:r>
            <a:r>
              <a:rPr lang="en-US" err="1"/>
              <a:t>imperdiet</a:t>
            </a:r>
            <a:r>
              <a:rPr lang="en-US"/>
              <a:t> </a:t>
            </a:r>
            <a:r>
              <a:rPr lang="en-US" err="1"/>
              <a:t>congue</a:t>
            </a:r>
            <a:r>
              <a:rPr lang="en-US"/>
              <a:t>. </a:t>
            </a:r>
            <a:r>
              <a:rPr lang="en-US" err="1"/>
              <a:t>Fusce</a:t>
            </a:r>
            <a:r>
              <a:rPr lang="en-US"/>
              <a:t> </a:t>
            </a:r>
            <a:r>
              <a:rPr lang="en-US" err="1"/>
              <a:t>efficitur</a:t>
            </a:r>
            <a:r>
              <a:rPr lang="en-US"/>
              <a:t> </a:t>
            </a:r>
            <a:r>
              <a:rPr lang="en-US" err="1"/>
              <a:t>neque</a:t>
            </a:r>
            <a:r>
              <a:rPr lang="en-US"/>
              <a:t> sed ex </a:t>
            </a:r>
            <a:r>
              <a:rPr lang="en-US" err="1"/>
              <a:t>molestie</a:t>
            </a:r>
            <a:r>
              <a:rPr lang="en-US"/>
              <a:t>, a gravida </a:t>
            </a:r>
            <a:r>
              <a:rPr lang="en-US" err="1"/>
              <a:t>urna</a:t>
            </a:r>
            <a:r>
              <a:rPr lang="en-US"/>
              <a:t> </a:t>
            </a:r>
            <a:r>
              <a:rPr lang="en-US" err="1"/>
              <a:t>blandit</a:t>
            </a:r>
            <a:r>
              <a:rPr lang="en-US"/>
              <a:t>. Sed diam </a:t>
            </a:r>
            <a:r>
              <a:rPr lang="en-US" err="1"/>
              <a:t>purus</a:t>
            </a:r>
            <a:r>
              <a:rPr lang="en-US"/>
              <a:t>, gravida vel </a:t>
            </a:r>
            <a:r>
              <a:rPr lang="en-US" err="1"/>
              <a:t>lacus</a:t>
            </a:r>
            <a:r>
              <a:rPr lang="en-US"/>
              <a:t> ac, </a:t>
            </a:r>
            <a:r>
              <a:rPr lang="en-US" err="1"/>
              <a:t>condimentum</a:t>
            </a:r>
            <a:r>
              <a:rPr lang="en-US"/>
              <a:t> gravida </a:t>
            </a:r>
            <a:r>
              <a:rPr lang="en-US" err="1"/>
              <a:t>risus</a:t>
            </a:r>
            <a:r>
              <a:rPr lang="en-US"/>
              <a:t>. </a:t>
            </a:r>
          </a:p>
        </p:txBody>
      </p:sp>
      <p:pic>
        <p:nvPicPr>
          <p:cNvPr id="12" name="Picture 11">
            <a:extLst>
              <a:ext uri="{FF2B5EF4-FFF2-40B4-BE49-F238E27FC236}">
                <a16:creationId xmlns:a16="http://schemas.microsoft.com/office/drawing/2014/main" id="{C254DA6B-25F8-FB7A-310E-7B2261635813}"/>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pic>
        <p:nvPicPr>
          <p:cNvPr id="18" name="Picture 17" descr="Logo, company name&#10;&#10;AI-generated content may be incorrect.">
            <a:extLst>
              <a:ext uri="{FF2B5EF4-FFF2-40B4-BE49-F238E27FC236}">
                <a16:creationId xmlns:a16="http://schemas.microsoft.com/office/drawing/2014/main" id="{400B4D35-0B5E-5B93-DE8C-2ECCF2153C7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22" name="Rectangle 21">
            <a:extLst>
              <a:ext uri="{FF2B5EF4-FFF2-40B4-BE49-F238E27FC236}">
                <a16:creationId xmlns:a16="http://schemas.microsoft.com/office/drawing/2014/main" id="{1A3DA0C6-B1B1-9AB4-A879-03547B4E875C}"/>
              </a:ext>
            </a:extLst>
          </p:cNvPr>
          <p:cNvSpPr/>
          <p:nvPr userDrawn="1"/>
        </p:nvSpPr>
        <p:spPr>
          <a:xfrm rot="16200000">
            <a:off x="4495372" y="3415280"/>
            <a:ext cx="2286000"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ate Placeholder 7">
            <a:extLst>
              <a:ext uri="{FF2B5EF4-FFF2-40B4-BE49-F238E27FC236}">
                <a16:creationId xmlns:a16="http://schemas.microsoft.com/office/drawing/2014/main" id="{0E461A5B-FD12-3D01-3752-09D39717EAB1}"/>
              </a:ext>
            </a:extLst>
          </p:cNvPr>
          <p:cNvSpPr>
            <a:spLocks noGrp="1"/>
          </p:cNvSpPr>
          <p:nvPr>
            <p:ph type="dt" sz="half" idx="31"/>
          </p:nvPr>
        </p:nvSpPr>
        <p:spPr/>
        <p:txBody>
          <a:bodyPr/>
          <a:lstStyle/>
          <a:p>
            <a:pPr>
              <a:defRPr/>
            </a:pPr>
            <a:fld id="{173AAD05-B77F-D646-9C15-80CE425910A0}" type="datetime1">
              <a:rPr lang="en-US" smtClean="0"/>
              <a:t>7/27/2026</a:t>
            </a:fld>
            <a:endParaRPr lang="en-US"/>
          </a:p>
        </p:txBody>
      </p:sp>
      <p:sp>
        <p:nvSpPr>
          <p:cNvPr id="9" name="Footer Placeholder 8">
            <a:extLst>
              <a:ext uri="{FF2B5EF4-FFF2-40B4-BE49-F238E27FC236}">
                <a16:creationId xmlns:a16="http://schemas.microsoft.com/office/drawing/2014/main" id="{72E9858C-0A87-39AF-9E78-4100CB3488A8}"/>
              </a:ext>
            </a:extLst>
          </p:cNvPr>
          <p:cNvSpPr>
            <a:spLocks noGrp="1"/>
          </p:cNvSpPr>
          <p:nvPr>
            <p:ph type="ftr" sz="quarter" idx="32"/>
          </p:nvPr>
        </p:nvSpPr>
        <p:spPr/>
        <p:txBody>
          <a:bodyPr/>
          <a:lstStyle/>
          <a:p>
            <a:pPr>
              <a:defRPr/>
            </a:pPr>
            <a:r>
              <a:rPr lang="en-US"/>
              <a:t>Presenter Name | Presentation Title or Meeting Title</a:t>
            </a:r>
          </a:p>
        </p:txBody>
      </p:sp>
      <p:sp>
        <p:nvSpPr>
          <p:cNvPr id="10" name="Slide Number Placeholder 9">
            <a:extLst>
              <a:ext uri="{FF2B5EF4-FFF2-40B4-BE49-F238E27FC236}">
                <a16:creationId xmlns:a16="http://schemas.microsoft.com/office/drawing/2014/main" id="{C0D434DA-FA5F-A3F0-73D1-B7D59CAE5539}"/>
              </a:ext>
            </a:extLst>
          </p:cNvPr>
          <p:cNvSpPr>
            <a:spLocks noGrp="1"/>
          </p:cNvSpPr>
          <p:nvPr>
            <p:ph type="sldNum" sz="quarter" idx="33"/>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682279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and-photos">
    <p:bg>
      <p:bgPr>
        <a:solidFill>
          <a:schemeClr val="bg1"/>
        </a:solidFill>
        <a:effectLst/>
      </p:bgPr>
    </p:bg>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25EDF766-7C4F-8198-CC00-1629745BA558}"/>
              </a:ext>
            </a:extLst>
          </p:cNvPr>
          <p:cNvSpPr>
            <a:spLocks noGrp="1"/>
          </p:cNvSpPr>
          <p:nvPr>
            <p:ph type="pic" sz="quarter" idx="18" hasCustomPrompt="1"/>
          </p:nvPr>
        </p:nvSpPr>
        <p:spPr>
          <a:xfrm>
            <a:off x="8833104" y="820351"/>
            <a:ext cx="2630312" cy="1628814"/>
          </a:xfrm>
          <a:solidFill>
            <a:srgbClr val="C3CAD1"/>
          </a:solidFill>
          <a:ln>
            <a:noFill/>
          </a:ln>
        </p:spPr>
        <p:txBody>
          <a:bodyPr lIns="0" tIns="1005840" rIns="0" anchor="t">
            <a:normAutofit/>
          </a:bodyPr>
          <a:lstStyle>
            <a:lvl1pPr marL="0" indent="0" algn="ctr">
              <a:buNone/>
              <a:defRPr sz="1400">
                <a:solidFill>
                  <a:schemeClr val="bg1">
                    <a:lumMod val="65000"/>
                  </a:schemeClr>
                </a:solidFill>
              </a:defRPr>
            </a:lvl1pPr>
          </a:lstStyle>
          <a:p>
            <a:r>
              <a:rPr lang="en-US"/>
              <a:t>Click icon to add image</a:t>
            </a:r>
          </a:p>
        </p:txBody>
      </p:sp>
      <p:sp>
        <p:nvSpPr>
          <p:cNvPr id="3" name="Text Placeholder 13">
            <a:extLst>
              <a:ext uri="{FF2B5EF4-FFF2-40B4-BE49-F238E27FC236}">
                <a16:creationId xmlns:a16="http://schemas.microsoft.com/office/drawing/2014/main" id="{426E1C92-EEF8-8158-7DFA-25D472890BE4}"/>
              </a:ext>
            </a:extLst>
          </p:cNvPr>
          <p:cNvSpPr>
            <a:spLocks noGrp="1"/>
          </p:cNvSpPr>
          <p:nvPr>
            <p:ph type="body" sz="quarter" idx="24" hasCustomPrompt="1"/>
          </p:nvPr>
        </p:nvSpPr>
        <p:spPr>
          <a:xfrm>
            <a:off x="8833104" y="2449165"/>
            <a:ext cx="2630312" cy="290296"/>
          </a:xfrm>
          <a:noFill/>
          <a:ln>
            <a:noFill/>
          </a:ln>
        </p:spPr>
        <p:txBody>
          <a:bodyPr lIns="0" tIns="0" rIns="0" bIns="0" anchor="ctr" anchorCtr="0">
            <a:noAutofit/>
          </a:bodyPr>
          <a:lstStyle>
            <a:lvl1pPr marL="0" indent="0">
              <a:lnSpc>
                <a:spcPct val="110000"/>
              </a:lnSpc>
              <a:buNone/>
              <a:defRPr sz="1200">
                <a:solidFill>
                  <a:schemeClr val="accent1"/>
                </a:solidFill>
              </a:defRPr>
            </a:lvl1pPr>
          </a:lstStyle>
          <a:p>
            <a:pPr lvl="0"/>
            <a:r>
              <a:rPr lang="en-US"/>
              <a:t>Click to add optional caption</a:t>
            </a:r>
          </a:p>
        </p:txBody>
      </p:sp>
      <p:sp>
        <p:nvSpPr>
          <p:cNvPr id="5" name="Text Placeholder 13">
            <a:extLst>
              <a:ext uri="{FF2B5EF4-FFF2-40B4-BE49-F238E27FC236}">
                <a16:creationId xmlns:a16="http://schemas.microsoft.com/office/drawing/2014/main" id="{1E4BB0C1-1719-763D-2504-E6EAD0B6EF05}"/>
              </a:ext>
            </a:extLst>
          </p:cNvPr>
          <p:cNvSpPr>
            <a:spLocks noGrp="1"/>
          </p:cNvSpPr>
          <p:nvPr>
            <p:ph type="body" sz="quarter" idx="26" hasCustomPrompt="1"/>
          </p:nvPr>
        </p:nvSpPr>
        <p:spPr>
          <a:xfrm>
            <a:off x="8833104" y="4457874"/>
            <a:ext cx="2630312" cy="290296"/>
          </a:xfrm>
          <a:noFill/>
          <a:ln>
            <a:noFill/>
          </a:ln>
        </p:spPr>
        <p:txBody>
          <a:bodyPr lIns="0" tIns="0" rIns="0" bIns="0" anchor="ctr" anchorCtr="0">
            <a:noAutofit/>
          </a:bodyPr>
          <a:lstStyle>
            <a:lvl1pPr marL="0" indent="0">
              <a:lnSpc>
                <a:spcPct val="110000"/>
              </a:lnSpc>
              <a:buNone/>
              <a:defRPr sz="1200">
                <a:solidFill>
                  <a:schemeClr val="accent1"/>
                </a:solidFill>
              </a:defRPr>
            </a:lvl1pPr>
          </a:lstStyle>
          <a:p>
            <a:pPr lvl="0"/>
            <a:r>
              <a:rPr lang="en-US"/>
              <a:t>Click to add optional caption</a:t>
            </a:r>
          </a:p>
        </p:txBody>
      </p:sp>
      <p:sp>
        <p:nvSpPr>
          <p:cNvPr id="8" name="Text Placeholder 13">
            <a:extLst>
              <a:ext uri="{FF2B5EF4-FFF2-40B4-BE49-F238E27FC236}">
                <a16:creationId xmlns:a16="http://schemas.microsoft.com/office/drawing/2014/main" id="{5F91DEBF-3B80-EC21-CD0E-574925D5D201}"/>
              </a:ext>
            </a:extLst>
          </p:cNvPr>
          <p:cNvSpPr>
            <a:spLocks noGrp="1"/>
          </p:cNvSpPr>
          <p:nvPr>
            <p:ph type="body" sz="quarter" idx="28" hasCustomPrompt="1"/>
          </p:nvPr>
        </p:nvSpPr>
        <p:spPr>
          <a:xfrm>
            <a:off x="8833104" y="6463327"/>
            <a:ext cx="2630312" cy="290296"/>
          </a:xfrm>
          <a:noFill/>
          <a:ln>
            <a:noFill/>
          </a:ln>
        </p:spPr>
        <p:txBody>
          <a:bodyPr lIns="0" tIns="0" rIns="0" bIns="0" anchor="ctr" anchorCtr="0">
            <a:noAutofit/>
          </a:bodyPr>
          <a:lstStyle>
            <a:lvl1pPr marL="0" indent="0">
              <a:lnSpc>
                <a:spcPct val="110000"/>
              </a:lnSpc>
              <a:buNone/>
              <a:defRPr sz="1200">
                <a:solidFill>
                  <a:schemeClr val="accent1"/>
                </a:solidFill>
              </a:defRPr>
            </a:lvl1pPr>
          </a:lstStyle>
          <a:p>
            <a:pPr lvl="0"/>
            <a:r>
              <a:rPr lang="en-US"/>
              <a:t>Click to add optional caption</a:t>
            </a:r>
          </a:p>
        </p:txBody>
      </p:sp>
      <p:sp>
        <p:nvSpPr>
          <p:cNvPr id="31" name="Picture Placeholder 5">
            <a:extLst>
              <a:ext uri="{FF2B5EF4-FFF2-40B4-BE49-F238E27FC236}">
                <a16:creationId xmlns:a16="http://schemas.microsoft.com/office/drawing/2014/main" id="{F2081C81-0D31-1D33-D5C7-E800F20CAB35}"/>
              </a:ext>
            </a:extLst>
          </p:cNvPr>
          <p:cNvSpPr>
            <a:spLocks noGrp="1"/>
          </p:cNvSpPr>
          <p:nvPr>
            <p:ph type="pic" sz="quarter" idx="29" hasCustomPrompt="1"/>
          </p:nvPr>
        </p:nvSpPr>
        <p:spPr>
          <a:xfrm>
            <a:off x="8833104" y="2829060"/>
            <a:ext cx="2630312" cy="1628814"/>
          </a:xfrm>
          <a:solidFill>
            <a:srgbClr val="C3CAD1"/>
          </a:solidFill>
          <a:ln>
            <a:noFill/>
          </a:ln>
        </p:spPr>
        <p:txBody>
          <a:bodyPr lIns="0" tIns="1005840" rIns="0" anchor="t">
            <a:normAutofit/>
          </a:bodyPr>
          <a:lstStyle>
            <a:lvl1pPr marL="0" indent="0" algn="ctr">
              <a:buNone/>
              <a:defRPr sz="1400">
                <a:solidFill>
                  <a:schemeClr val="bg1">
                    <a:lumMod val="65000"/>
                  </a:schemeClr>
                </a:solidFill>
              </a:defRPr>
            </a:lvl1pPr>
          </a:lstStyle>
          <a:p>
            <a:r>
              <a:rPr lang="en-US"/>
              <a:t>Click icon to add image</a:t>
            </a:r>
          </a:p>
        </p:txBody>
      </p:sp>
      <p:sp>
        <p:nvSpPr>
          <p:cNvPr id="33" name="Picture Placeholder 5">
            <a:extLst>
              <a:ext uri="{FF2B5EF4-FFF2-40B4-BE49-F238E27FC236}">
                <a16:creationId xmlns:a16="http://schemas.microsoft.com/office/drawing/2014/main" id="{CB5F92BD-A331-2033-6414-32DA4139D141}"/>
              </a:ext>
            </a:extLst>
          </p:cNvPr>
          <p:cNvSpPr>
            <a:spLocks noGrp="1"/>
          </p:cNvSpPr>
          <p:nvPr>
            <p:ph type="pic" sz="quarter" idx="30" hasCustomPrompt="1"/>
          </p:nvPr>
        </p:nvSpPr>
        <p:spPr>
          <a:xfrm>
            <a:off x="8833104" y="4834513"/>
            <a:ext cx="2630312" cy="1628814"/>
          </a:xfrm>
          <a:solidFill>
            <a:srgbClr val="C3CAD1"/>
          </a:solidFill>
          <a:ln>
            <a:noFill/>
          </a:ln>
        </p:spPr>
        <p:txBody>
          <a:bodyPr lIns="0" tIns="1005840" rIns="0" anchor="t">
            <a:normAutofit/>
          </a:bodyPr>
          <a:lstStyle>
            <a:lvl1pPr marL="0" indent="0" algn="ctr">
              <a:buNone/>
              <a:defRPr sz="1400">
                <a:solidFill>
                  <a:schemeClr val="bg1">
                    <a:lumMod val="65000"/>
                  </a:schemeClr>
                </a:solidFill>
              </a:defRPr>
            </a:lvl1pPr>
          </a:lstStyle>
          <a:p>
            <a:r>
              <a:rPr lang="en-US"/>
              <a:t>Click icon to add image</a:t>
            </a:r>
          </a:p>
        </p:txBody>
      </p:sp>
      <p:sp>
        <p:nvSpPr>
          <p:cNvPr id="11" name="Text Placeholder 12">
            <a:extLst>
              <a:ext uri="{FF2B5EF4-FFF2-40B4-BE49-F238E27FC236}">
                <a16:creationId xmlns:a16="http://schemas.microsoft.com/office/drawing/2014/main" id="{8BB65541-22E1-1824-D211-5F662B02BC91}"/>
              </a:ext>
            </a:extLst>
          </p:cNvPr>
          <p:cNvSpPr>
            <a:spLocks noGrp="1"/>
          </p:cNvSpPr>
          <p:nvPr>
            <p:ph type="body" sz="quarter" idx="38"/>
          </p:nvPr>
        </p:nvSpPr>
        <p:spPr>
          <a:xfrm>
            <a:off x="914399" y="1700783"/>
            <a:ext cx="7552944" cy="4655567"/>
          </a:xfrm>
        </p:spPr>
        <p:txBody>
          <a:bodyPr>
            <a:noAutofit/>
          </a:bodyPr>
          <a:lstStyle>
            <a:lvl1pPr>
              <a:defRPr spc="-20" baseline="0">
                <a:solidFill>
                  <a:schemeClr val="tx1"/>
                </a:solidFill>
              </a:defRPr>
            </a:lvl1pPr>
            <a:lvl2pPr>
              <a:defRPr sz="1600" spc="-20" baseline="0">
                <a:solidFill>
                  <a:schemeClr val="tx1"/>
                </a:solidFill>
              </a:defRPr>
            </a:lvl2pPr>
            <a:lvl3pPr>
              <a:defRPr spc="-20" baseline="0">
                <a:solidFill>
                  <a:schemeClr val="tx1"/>
                </a:solidFill>
              </a:defRPr>
            </a:lvl3pPr>
            <a:lvl4pPr>
              <a:defRPr spc="-20" baseline="0">
                <a:solidFill>
                  <a:schemeClr val="tx1"/>
                </a:solidFill>
              </a:defRPr>
            </a:lvl4pPr>
            <a:lvl5pPr>
              <a:defRPr spc="-20"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a:extLst>
              <a:ext uri="{FF2B5EF4-FFF2-40B4-BE49-F238E27FC236}">
                <a16:creationId xmlns:a16="http://schemas.microsoft.com/office/drawing/2014/main" id="{C2BA73D7-8F26-022A-C605-75C6FA96D3A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23" name="Title Placeholder 1">
            <a:extLst>
              <a:ext uri="{FF2B5EF4-FFF2-40B4-BE49-F238E27FC236}">
                <a16:creationId xmlns:a16="http://schemas.microsoft.com/office/drawing/2014/main" id="{FA4F7EE0-B642-86A5-1F51-02D846ED29B6}"/>
              </a:ext>
            </a:extLst>
          </p:cNvPr>
          <p:cNvSpPr>
            <a:spLocks noGrp="1"/>
          </p:cNvSpPr>
          <p:nvPr>
            <p:ph type="title" hasCustomPrompt="1"/>
          </p:nvPr>
        </p:nvSpPr>
        <p:spPr>
          <a:xfrm>
            <a:off x="914398" y="365760"/>
            <a:ext cx="7552071"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24" name="Text Placeholder 19">
            <a:extLst>
              <a:ext uri="{FF2B5EF4-FFF2-40B4-BE49-F238E27FC236}">
                <a16:creationId xmlns:a16="http://schemas.microsoft.com/office/drawing/2014/main" id="{D6098F5F-613F-6068-B8EF-8517C054C557}"/>
              </a:ext>
            </a:extLst>
          </p:cNvPr>
          <p:cNvSpPr>
            <a:spLocks noGrp="1"/>
          </p:cNvSpPr>
          <p:nvPr>
            <p:ph type="body" sz="quarter" idx="37" hasCustomPrompt="1"/>
          </p:nvPr>
        </p:nvSpPr>
        <p:spPr>
          <a:xfrm>
            <a:off x="914399" y="820351"/>
            <a:ext cx="7552071" cy="596900"/>
          </a:xfrm>
        </p:spPr>
        <p:txBody>
          <a:bodyPr/>
          <a:lstStyle>
            <a:lvl1pPr marL="0" indent="0">
              <a:buNone/>
              <a:defRPr spc="-20" baseline="0">
                <a:solidFill>
                  <a:schemeClr val="tx1"/>
                </a:solidFill>
              </a:defRPr>
            </a:lvl1pPr>
          </a:lstStyle>
          <a:p>
            <a:pPr lvl="0"/>
            <a:r>
              <a:rPr lang="en-US"/>
              <a:t>Click to add subheading (optional)</a:t>
            </a:r>
          </a:p>
        </p:txBody>
      </p:sp>
      <p:pic>
        <p:nvPicPr>
          <p:cNvPr id="25" name="Picture 24" descr="Logo, company name&#10;&#10;AI-generated content may be incorrect.">
            <a:extLst>
              <a:ext uri="{FF2B5EF4-FFF2-40B4-BE49-F238E27FC236}">
                <a16:creationId xmlns:a16="http://schemas.microsoft.com/office/drawing/2014/main" id="{33D8ACCB-93FC-A368-F65D-A1E01234593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9" name="Date Placeholder 8">
            <a:extLst>
              <a:ext uri="{FF2B5EF4-FFF2-40B4-BE49-F238E27FC236}">
                <a16:creationId xmlns:a16="http://schemas.microsoft.com/office/drawing/2014/main" id="{9533E998-2B0C-F60B-FC6D-4335AB2165DC}"/>
              </a:ext>
            </a:extLst>
          </p:cNvPr>
          <p:cNvSpPr>
            <a:spLocks noGrp="1"/>
          </p:cNvSpPr>
          <p:nvPr>
            <p:ph type="dt" sz="half" idx="39"/>
          </p:nvPr>
        </p:nvSpPr>
        <p:spPr/>
        <p:txBody>
          <a:bodyPr/>
          <a:lstStyle/>
          <a:p>
            <a:pPr>
              <a:defRPr/>
            </a:pPr>
            <a:fld id="{72AFC3B8-B505-2049-B838-6AB77D7A949C}" type="datetime1">
              <a:rPr lang="en-US" smtClean="0"/>
              <a:t>7/27/2026</a:t>
            </a:fld>
            <a:endParaRPr lang="en-US"/>
          </a:p>
        </p:txBody>
      </p:sp>
      <p:sp>
        <p:nvSpPr>
          <p:cNvPr id="10" name="Footer Placeholder 9">
            <a:extLst>
              <a:ext uri="{FF2B5EF4-FFF2-40B4-BE49-F238E27FC236}">
                <a16:creationId xmlns:a16="http://schemas.microsoft.com/office/drawing/2014/main" id="{8CDED783-2E63-0F10-1566-F3BA680D7FF5}"/>
              </a:ext>
            </a:extLst>
          </p:cNvPr>
          <p:cNvSpPr>
            <a:spLocks noGrp="1"/>
          </p:cNvSpPr>
          <p:nvPr>
            <p:ph type="ftr" sz="quarter" idx="40"/>
          </p:nvPr>
        </p:nvSpPr>
        <p:spPr/>
        <p:txBody>
          <a:bodyPr/>
          <a:lstStyle/>
          <a:p>
            <a:pPr>
              <a:defRPr/>
            </a:pPr>
            <a:r>
              <a:rPr lang="en-US"/>
              <a:t>Presenter Name | Presentation Title or Meeting Title</a:t>
            </a:r>
          </a:p>
        </p:txBody>
      </p:sp>
      <p:sp>
        <p:nvSpPr>
          <p:cNvPr id="12" name="Slide Number Placeholder 11">
            <a:extLst>
              <a:ext uri="{FF2B5EF4-FFF2-40B4-BE49-F238E27FC236}">
                <a16:creationId xmlns:a16="http://schemas.microsoft.com/office/drawing/2014/main" id="{E97FAA85-5895-B226-0E08-685A13E158F0}"/>
              </a:ext>
            </a:extLst>
          </p:cNvPr>
          <p:cNvSpPr>
            <a:spLocks noGrp="1"/>
          </p:cNvSpPr>
          <p:nvPr>
            <p:ph type="sldNum" sz="quarter" idx="41"/>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841264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photo-right-1">
    <p:bg>
      <p:bgPr>
        <a:solidFill>
          <a:schemeClr val="bg1"/>
        </a:solidFill>
        <a:effectLst/>
      </p:bgPr>
    </p:bg>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49909F63-04B4-4552-4C9B-34944CE80670}"/>
              </a:ext>
            </a:extLst>
          </p:cNvPr>
          <p:cNvPicPr>
            <a:picLocks noChangeAspect="1"/>
          </p:cNvPicPr>
          <p:nvPr userDrawn="1"/>
        </p:nvPicPr>
        <p:blipFill>
          <a:blip r:embed="rId2" cstate="screen">
            <a:extLst>
              <a:ext uri="{28A0092B-C50C-407E-A947-70E740481C1C}">
                <a14:useLocalDpi xmlns:a14="http://schemas.microsoft.com/office/drawing/2010/main"/>
              </a:ext>
            </a:extLst>
          </a:blip>
          <a:srcRect b="4126"/>
          <a:stretch/>
        </p:blipFill>
        <p:spPr>
          <a:xfrm>
            <a:off x="4103005" y="2425441"/>
            <a:ext cx="4423870" cy="4432559"/>
          </a:xfrm>
          <a:prstGeom prst="rect">
            <a:avLst/>
          </a:prstGeom>
        </p:spPr>
      </p:pic>
      <p:sp>
        <p:nvSpPr>
          <p:cNvPr id="5" name="Picture Placeholder 5">
            <a:extLst>
              <a:ext uri="{FF2B5EF4-FFF2-40B4-BE49-F238E27FC236}">
                <a16:creationId xmlns:a16="http://schemas.microsoft.com/office/drawing/2014/main" id="{B184D948-D65A-DC1D-AFEC-EB3C91F2BACC}"/>
              </a:ext>
            </a:extLst>
          </p:cNvPr>
          <p:cNvSpPr>
            <a:spLocks noGrp="1"/>
          </p:cNvSpPr>
          <p:nvPr>
            <p:ph type="pic" sz="quarter" idx="15" hasCustomPrompt="1"/>
          </p:nvPr>
        </p:nvSpPr>
        <p:spPr>
          <a:xfrm>
            <a:off x="7583424" y="0"/>
            <a:ext cx="4242816" cy="6858000"/>
          </a:xfrm>
          <a:prstGeom prst="rect">
            <a:avLst/>
          </a:prstGeom>
          <a:solidFill>
            <a:srgbClr val="C3CAD1"/>
          </a:solidFill>
          <a:ln>
            <a:noFill/>
          </a:ln>
        </p:spPr>
        <p:txBody>
          <a:bodyPr lIns="0" tIns="3657600" anchor="t"/>
          <a:lstStyle>
            <a:lvl1pPr marL="0" indent="0" algn="ctr">
              <a:buNone/>
              <a:defRPr>
                <a:solidFill>
                  <a:schemeClr val="bg1">
                    <a:lumMod val="65000"/>
                  </a:schemeClr>
                </a:solidFill>
              </a:defRPr>
            </a:lvl1pPr>
          </a:lstStyle>
          <a:p>
            <a:r>
              <a:rPr lang="en-US"/>
              <a:t>Click icon to add image</a:t>
            </a:r>
          </a:p>
        </p:txBody>
      </p:sp>
      <p:sp>
        <p:nvSpPr>
          <p:cNvPr id="12" name="Text Placeholder 11">
            <a:extLst>
              <a:ext uri="{FF2B5EF4-FFF2-40B4-BE49-F238E27FC236}">
                <a16:creationId xmlns:a16="http://schemas.microsoft.com/office/drawing/2014/main" id="{F6A6E3EA-A830-B168-79DF-164310C3A5B5}"/>
              </a:ext>
            </a:extLst>
          </p:cNvPr>
          <p:cNvSpPr>
            <a:spLocks noGrp="1"/>
          </p:cNvSpPr>
          <p:nvPr>
            <p:ph type="body" sz="quarter" idx="11"/>
          </p:nvPr>
        </p:nvSpPr>
        <p:spPr>
          <a:xfrm>
            <a:off x="1195460" y="1700784"/>
            <a:ext cx="5470513" cy="596900"/>
          </a:xfrm>
          <a:prstGeom prst="rect">
            <a:avLst/>
          </a:prstGeom>
        </p:spPr>
        <p:txBody>
          <a:bodyPr lIns="0" rIns="0" anchor="b">
            <a:noAutofit/>
          </a:bodyPr>
          <a:lstStyle>
            <a:lvl1pPr marL="0" indent="0">
              <a:buNone/>
              <a:defRPr sz="2400" b="1" i="0" spc="-5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4" name="Text Placeholder 13">
            <a:extLst>
              <a:ext uri="{FF2B5EF4-FFF2-40B4-BE49-F238E27FC236}">
                <a16:creationId xmlns:a16="http://schemas.microsoft.com/office/drawing/2014/main" id="{96E38EC1-AABA-F606-16BC-2EE603502268}"/>
              </a:ext>
            </a:extLst>
          </p:cNvPr>
          <p:cNvSpPr>
            <a:spLocks noGrp="1"/>
          </p:cNvSpPr>
          <p:nvPr>
            <p:ph type="body" sz="quarter" idx="12"/>
          </p:nvPr>
        </p:nvSpPr>
        <p:spPr>
          <a:xfrm>
            <a:off x="1195462" y="2325817"/>
            <a:ext cx="5470511" cy="696386"/>
          </a:xfrm>
          <a:prstGeom prst="rect">
            <a:avLst/>
          </a:prstGeom>
          <a:noFill/>
          <a:ln>
            <a:noFill/>
          </a:ln>
        </p:spPr>
        <p:txBody>
          <a:bodyPr lIns="0" tIns="0" rIns="0" bIns="0" anchor="t" anchorCtr="0">
            <a:noAutofit/>
          </a:bodyPr>
          <a:lstStyle>
            <a:lvl1pPr marL="0" indent="0">
              <a:lnSpc>
                <a:spcPct val="100000"/>
              </a:lnSpc>
              <a:spcAft>
                <a:spcPts val="0"/>
              </a:spcAft>
              <a:buNone/>
              <a:defRPr sz="1600">
                <a:solidFill>
                  <a:schemeClr val="tx1"/>
                </a:solidFill>
              </a:defRPr>
            </a:lvl1pPr>
          </a:lstStyle>
          <a:p>
            <a:pPr lvl="0"/>
            <a:r>
              <a:rPr lang="en-US"/>
              <a:t>Click to edit Master text styles</a:t>
            </a:r>
          </a:p>
        </p:txBody>
      </p:sp>
      <p:sp>
        <p:nvSpPr>
          <p:cNvPr id="3" name="Text Placeholder 13">
            <a:extLst>
              <a:ext uri="{FF2B5EF4-FFF2-40B4-BE49-F238E27FC236}">
                <a16:creationId xmlns:a16="http://schemas.microsoft.com/office/drawing/2014/main" id="{7C443C6E-C1D0-5FAA-AA07-CD776BA07A36}"/>
              </a:ext>
            </a:extLst>
          </p:cNvPr>
          <p:cNvSpPr>
            <a:spLocks noGrp="1"/>
          </p:cNvSpPr>
          <p:nvPr>
            <p:ph type="body" sz="quarter" idx="24" hasCustomPrompt="1"/>
          </p:nvPr>
        </p:nvSpPr>
        <p:spPr>
          <a:xfrm>
            <a:off x="7955280" y="6254496"/>
            <a:ext cx="3502152" cy="603504"/>
          </a:xfrm>
          <a:noFill/>
          <a:ln>
            <a:noFill/>
          </a:ln>
        </p:spPr>
        <p:txBody>
          <a:bodyPr lIns="0" tIns="0" rIns="0" bIns="137160" anchor="b" anchorCtr="0">
            <a:noAutofit/>
          </a:bodyPr>
          <a:lstStyle>
            <a:lvl1pPr marL="0" indent="0" algn="r">
              <a:lnSpc>
                <a:spcPct val="110000"/>
              </a:lnSpc>
              <a:buNone/>
              <a:defRPr sz="1200">
                <a:solidFill>
                  <a:schemeClr val="bg1"/>
                </a:solidFill>
              </a:defRPr>
            </a:lvl1pPr>
          </a:lstStyle>
          <a:p>
            <a:pPr lvl="0"/>
            <a:r>
              <a:rPr lang="en-US"/>
              <a:t>Click to add optional caption</a:t>
            </a:r>
          </a:p>
        </p:txBody>
      </p:sp>
      <p:pic>
        <p:nvPicPr>
          <p:cNvPr id="17" name="Picture 16">
            <a:extLst>
              <a:ext uri="{FF2B5EF4-FFF2-40B4-BE49-F238E27FC236}">
                <a16:creationId xmlns:a16="http://schemas.microsoft.com/office/drawing/2014/main" id="{C29948ED-E27D-5F98-EACD-DCAF63A4515C}"/>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26" name="Title Placeholder 1">
            <a:extLst>
              <a:ext uri="{FF2B5EF4-FFF2-40B4-BE49-F238E27FC236}">
                <a16:creationId xmlns:a16="http://schemas.microsoft.com/office/drawing/2014/main" id="{8DD8DAC1-7288-EEB9-267E-4FABB681DE29}"/>
              </a:ext>
            </a:extLst>
          </p:cNvPr>
          <p:cNvSpPr>
            <a:spLocks noGrp="1"/>
          </p:cNvSpPr>
          <p:nvPr>
            <p:ph type="title" hasCustomPrompt="1"/>
          </p:nvPr>
        </p:nvSpPr>
        <p:spPr>
          <a:xfrm>
            <a:off x="914398" y="365760"/>
            <a:ext cx="5751575"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27" name="Text Placeholder 19">
            <a:extLst>
              <a:ext uri="{FF2B5EF4-FFF2-40B4-BE49-F238E27FC236}">
                <a16:creationId xmlns:a16="http://schemas.microsoft.com/office/drawing/2014/main" id="{69F9AB23-23AD-4331-6F10-124422E7587B}"/>
              </a:ext>
            </a:extLst>
          </p:cNvPr>
          <p:cNvSpPr>
            <a:spLocks noGrp="1"/>
          </p:cNvSpPr>
          <p:nvPr>
            <p:ph type="body" sz="quarter" idx="37" hasCustomPrompt="1"/>
          </p:nvPr>
        </p:nvSpPr>
        <p:spPr>
          <a:xfrm>
            <a:off x="914399" y="820351"/>
            <a:ext cx="5751575" cy="596900"/>
          </a:xfrm>
        </p:spPr>
        <p:txBody>
          <a:bodyPr/>
          <a:lstStyle>
            <a:lvl1pPr marL="0" indent="0">
              <a:buNone/>
              <a:defRPr spc="-20" baseline="0">
                <a:solidFill>
                  <a:schemeClr val="tx1"/>
                </a:solidFill>
              </a:defRPr>
            </a:lvl1pPr>
          </a:lstStyle>
          <a:p>
            <a:pPr lvl="0"/>
            <a:r>
              <a:rPr lang="en-US"/>
              <a:t>Click to add subheading (optional)</a:t>
            </a:r>
          </a:p>
        </p:txBody>
      </p:sp>
      <p:pic>
        <p:nvPicPr>
          <p:cNvPr id="28" name="Picture 27" descr="Logo, company name&#10;&#10;AI-generated content may be incorrect.">
            <a:extLst>
              <a:ext uri="{FF2B5EF4-FFF2-40B4-BE49-F238E27FC236}">
                <a16:creationId xmlns:a16="http://schemas.microsoft.com/office/drawing/2014/main" id="{A9F6B776-108B-4A96-9AA6-9F1EE6A1E8E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16" name="Rectangle 15">
            <a:extLst>
              <a:ext uri="{FF2B5EF4-FFF2-40B4-BE49-F238E27FC236}">
                <a16:creationId xmlns:a16="http://schemas.microsoft.com/office/drawing/2014/main" id="{BF053A70-0654-457C-4676-5169A063CE3E}"/>
              </a:ext>
            </a:extLst>
          </p:cNvPr>
          <p:cNvSpPr/>
          <p:nvPr userDrawn="1"/>
        </p:nvSpPr>
        <p:spPr>
          <a:xfrm rot="16200000">
            <a:off x="462533" y="2102108"/>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1">
            <a:extLst>
              <a:ext uri="{FF2B5EF4-FFF2-40B4-BE49-F238E27FC236}">
                <a16:creationId xmlns:a16="http://schemas.microsoft.com/office/drawing/2014/main" id="{8B4756C2-06F2-8784-8F5F-FB522EFBA23C}"/>
              </a:ext>
            </a:extLst>
          </p:cNvPr>
          <p:cNvSpPr>
            <a:spLocks noGrp="1"/>
          </p:cNvSpPr>
          <p:nvPr>
            <p:ph type="body" sz="quarter" idx="38"/>
          </p:nvPr>
        </p:nvSpPr>
        <p:spPr>
          <a:xfrm>
            <a:off x="1195460" y="4668584"/>
            <a:ext cx="5470513" cy="596900"/>
          </a:xfrm>
          <a:prstGeom prst="rect">
            <a:avLst/>
          </a:prstGeom>
        </p:spPr>
        <p:txBody>
          <a:bodyPr lIns="0" rIns="0" anchor="b">
            <a:noAutofit/>
          </a:bodyPr>
          <a:lstStyle>
            <a:lvl1pPr marL="0" indent="0">
              <a:buNone/>
              <a:defRPr sz="2400" b="1" i="0" spc="-5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23" name="Text Placeholder 13">
            <a:extLst>
              <a:ext uri="{FF2B5EF4-FFF2-40B4-BE49-F238E27FC236}">
                <a16:creationId xmlns:a16="http://schemas.microsoft.com/office/drawing/2014/main" id="{345E30FA-B5D6-5E04-EF60-A0A70B81F999}"/>
              </a:ext>
            </a:extLst>
          </p:cNvPr>
          <p:cNvSpPr>
            <a:spLocks noGrp="1"/>
          </p:cNvSpPr>
          <p:nvPr>
            <p:ph type="body" sz="quarter" idx="39"/>
          </p:nvPr>
        </p:nvSpPr>
        <p:spPr>
          <a:xfrm>
            <a:off x="1195462" y="5293617"/>
            <a:ext cx="5470511" cy="696386"/>
          </a:xfrm>
          <a:prstGeom prst="rect">
            <a:avLst/>
          </a:prstGeom>
          <a:noFill/>
          <a:ln>
            <a:noFill/>
          </a:ln>
        </p:spPr>
        <p:txBody>
          <a:bodyPr lIns="0" tIns="0" rIns="0" bIns="0" anchor="t" anchorCtr="0">
            <a:noAutofit/>
          </a:bodyPr>
          <a:lstStyle>
            <a:lvl1pPr marL="0" indent="0">
              <a:lnSpc>
                <a:spcPct val="100000"/>
              </a:lnSpc>
              <a:spcAft>
                <a:spcPts val="0"/>
              </a:spcAft>
              <a:buNone/>
              <a:defRPr sz="1600">
                <a:solidFill>
                  <a:schemeClr val="tx1"/>
                </a:solidFill>
              </a:defRPr>
            </a:lvl1pPr>
          </a:lstStyle>
          <a:p>
            <a:pPr lvl="0"/>
            <a:r>
              <a:rPr lang="en-US"/>
              <a:t>Click to edit Master text styles</a:t>
            </a:r>
          </a:p>
        </p:txBody>
      </p:sp>
      <p:sp>
        <p:nvSpPr>
          <p:cNvPr id="24" name="Rectangle 23">
            <a:extLst>
              <a:ext uri="{FF2B5EF4-FFF2-40B4-BE49-F238E27FC236}">
                <a16:creationId xmlns:a16="http://schemas.microsoft.com/office/drawing/2014/main" id="{7A65EB0A-DB5D-B73A-3BDF-3A92FEB693B6}"/>
              </a:ext>
            </a:extLst>
          </p:cNvPr>
          <p:cNvSpPr/>
          <p:nvPr userDrawn="1"/>
        </p:nvSpPr>
        <p:spPr>
          <a:xfrm rot="16200000">
            <a:off x="462533" y="5069908"/>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1">
            <a:extLst>
              <a:ext uri="{FF2B5EF4-FFF2-40B4-BE49-F238E27FC236}">
                <a16:creationId xmlns:a16="http://schemas.microsoft.com/office/drawing/2014/main" id="{655DBDA5-637B-7431-81F3-8CC97736658E}"/>
              </a:ext>
            </a:extLst>
          </p:cNvPr>
          <p:cNvSpPr>
            <a:spLocks noGrp="1"/>
          </p:cNvSpPr>
          <p:nvPr>
            <p:ph type="body" sz="quarter" idx="40"/>
          </p:nvPr>
        </p:nvSpPr>
        <p:spPr>
          <a:xfrm>
            <a:off x="1195460" y="3188408"/>
            <a:ext cx="5470513" cy="596900"/>
          </a:xfrm>
          <a:prstGeom prst="rect">
            <a:avLst/>
          </a:prstGeom>
        </p:spPr>
        <p:txBody>
          <a:bodyPr lIns="0" rIns="0" anchor="b">
            <a:noAutofit/>
          </a:bodyPr>
          <a:lstStyle>
            <a:lvl1pPr marL="0" indent="0">
              <a:buNone/>
              <a:defRPr sz="2400" b="1" i="0" spc="-5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30" name="Text Placeholder 13">
            <a:extLst>
              <a:ext uri="{FF2B5EF4-FFF2-40B4-BE49-F238E27FC236}">
                <a16:creationId xmlns:a16="http://schemas.microsoft.com/office/drawing/2014/main" id="{E1BBFC49-6774-CB5D-A10C-1E64228B47E5}"/>
              </a:ext>
            </a:extLst>
          </p:cNvPr>
          <p:cNvSpPr>
            <a:spLocks noGrp="1"/>
          </p:cNvSpPr>
          <p:nvPr>
            <p:ph type="body" sz="quarter" idx="41"/>
          </p:nvPr>
        </p:nvSpPr>
        <p:spPr>
          <a:xfrm>
            <a:off x="1195462" y="3813441"/>
            <a:ext cx="5470511" cy="696386"/>
          </a:xfrm>
          <a:prstGeom prst="rect">
            <a:avLst/>
          </a:prstGeom>
          <a:noFill/>
          <a:ln>
            <a:noFill/>
          </a:ln>
        </p:spPr>
        <p:txBody>
          <a:bodyPr lIns="0" tIns="0" rIns="0" bIns="0" anchor="t" anchorCtr="0">
            <a:noAutofit/>
          </a:bodyPr>
          <a:lstStyle>
            <a:lvl1pPr marL="0" indent="0">
              <a:lnSpc>
                <a:spcPct val="100000"/>
              </a:lnSpc>
              <a:spcAft>
                <a:spcPts val="0"/>
              </a:spcAft>
              <a:buNone/>
              <a:defRPr sz="1600">
                <a:solidFill>
                  <a:schemeClr val="tx1"/>
                </a:solidFill>
              </a:defRPr>
            </a:lvl1pPr>
          </a:lstStyle>
          <a:p>
            <a:pPr lvl="0"/>
            <a:r>
              <a:rPr lang="en-US"/>
              <a:t>Click to edit Master text styles</a:t>
            </a:r>
          </a:p>
        </p:txBody>
      </p:sp>
      <p:sp>
        <p:nvSpPr>
          <p:cNvPr id="31" name="Rectangle 30">
            <a:extLst>
              <a:ext uri="{FF2B5EF4-FFF2-40B4-BE49-F238E27FC236}">
                <a16:creationId xmlns:a16="http://schemas.microsoft.com/office/drawing/2014/main" id="{AD3945AA-519A-1380-1CC1-79AE3549B70C}"/>
              </a:ext>
            </a:extLst>
          </p:cNvPr>
          <p:cNvSpPr/>
          <p:nvPr userDrawn="1"/>
        </p:nvSpPr>
        <p:spPr>
          <a:xfrm rot="16200000">
            <a:off x="462533" y="3589732"/>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ate Placeholder 7">
            <a:extLst>
              <a:ext uri="{FF2B5EF4-FFF2-40B4-BE49-F238E27FC236}">
                <a16:creationId xmlns:a16="http://schemas.microsoft.com/office/drawing/2014/main" id="{3820F791-B55A-8DF3-E9C3-DEA9E9C0BEC0}"/>
              </a:ext>
            </a:extLst>
          </p:cNvPr>
          <p:cNvSpPr>
            <a:spLocks noGrp="1"/>
          </p:cNvSpPr>
          <p:nvPr>
            <p:ph type="dt" sz="half" idx="42"/>
          </p:nvPr>
        </p:nvSpPr>
        <p:spPr/>
        <p:txBody>
          <a:bodyPr/>
          <a:lstStyle/>
          <a:p>
            <a:pPr>
              <a:defRPr/>
            </a:pPr>
            <a:fld id="{289D0A07-E2F3-D948-A266-456AF711A3C7}" type="datetime1">
              <a:rPr lang="en-US" smtClean="0"/>
              <a:t>7/27/2026</a:t>
            </a:fld>
            <a:endParaRPr lang="en-US"/>
          </a:p>
        </p:txBody>
      </p:sp>
      <p:sp>
        <p:nvSpPr>
          <p:cNvPr id="9" name="Footer Placeholder 8">
            <a:extLst>
              <a:ext uri="{FF2B5EF4-FFF2-40B4-BE49-F238E27FC236}">
                <a16:creationId xmlns:a16="http://schemas.microsoft.com/office/drawing/2014/main" id="{C0729F27-36E7-35AC-B79B-23F12C3C0496}"/>
              </a:ext>
            </a:extLst>
          </p:cNvPr>
          <p:cNvSpPr>
            <a:spLocks noGrp="1"/>
          </p:cNvSpPr>
          <p:nvPr>
            <p:ph type="ftr" sz="quarter" idx="43"/>
          </p:nvPr>
        </p:nvSpPr>
        <p:spPr/>
        <p:txBody>
          <a:bodyPr/>
          <a:lstStyle/>
          <a:p>
            <a:pPr>
              <a:defRPr/>
            </a:pPr>
            <a:r>
              <a:rPr lang="en-US"/>
              <a:t>Presenter Name | Presentation Title or Meeting Title</a:t>
            </a:r>
          </a:p>
        </p:txBody>
      </p:sp>
      <p:sp>
        <p:nvSpPr>
          <p:cNvPr id="10" name="Slide Number Placeholder 9">
            <a:extLst>
              <a:ext uri="{FF2B5EF4-FFF2-40B4-BE49-F238E27FC236}">
                <a16:creationId xmlns:a16="http://schemas.microsoft.com/office/drawing/2014/main" id="{9BE949B0-53E8-8ECF-9332-CAC08FBE7E60}"/>
              </a:ext>
            </a:extLst>
          </p:cNvPr>
          <p:cNvSpPr>
            <a:spLocks noGrp="1"/>
          </p:cNvSpPr>
          <p:nvPr>
            <p:ph type="sldNum" sz="quarter" idx="44"/>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1435245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photo-left-1">
    <p:bg>
      <p:bgPr>
        <a:solidFill>
          <a:schemeClr val="bg1"/>
        </a:solidFill>
        <a:effectLst/>
      </p:bgPr>
    </p:bg>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5698E98C-5EF4-E02E-4D04-D17E225EFB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r="13429" b="4126"/>
          <a:stretch/>
        </p:blipFill>
        <p:spPr>
          <a:xfrm>
            <a:off x="8362184" y="2425441"/>
            <a:ext cx="3829816" cy="4432559"/>
          </a:xfrm>
          <a:prstGeom prst="rect">
            <a:avLst/>
          </a:prstGeom>
        </p:spPr>
      </p:pic>
      <p:pic>
        <p:nvPicPr>
          <p:cNvPr id="7" name="Picture 6">
            <a:extLst>
              <a:ext uri="{FF2B5EF4-FFF2-40B4-BE49-F238E27FC236}">
                <a16:creationId xmlns:a16="http://schemas.microsoft.com/office/drawing/2014/main" id="{5A84E48D-8A24-7C48-B59C-D2F648C00A26}"/>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14" name="Picture Placeholder 5">
            <a:extLst>
              <a:ext uri="{FF2B5EF4-FFF2-40B4-BE49-F238E27FC236}">
                <a16:creationId xmlns:a16="http://schemas.microsoft.com/office/drawing/2014/main" id="{0C79311F-2C3F-C507-E765-5D7DA5DEDA87}"/>
              </a:ext>
            </a:extLst>
          </p:cNvPr>
          <p:cNvSpPr>
            <a:spLocks noGrp="1"/>
          </p:cNvSpPr>
          <p:nvPr>
            <p:ph type="pic" sz="quarter" idx="15" hasCustomPrompt="1"/>
          </p:nvPr>
        </p:nvSpPr>
        <p:spPr>
          <a:xfrm>
            <a:off x="0" y="0"/>
            <a:ext cx="4242816" cy="6858000"/>
          </a:xfrm>
          <a:prstGeom prst="rect">
            <a:avLst/>
          </a:prstGeom>
          <a:solidFill>
            <a:srgbClr val="C3CAD1"/>
          </a:solidFill>
          <a:ln>
            <a:noFill/>
          </a:ln>
        </p:spPr>
        <p:txBody>
          <a:bodyPr lIns="0" tIns="3657600" anchor="t"/>
          <a:lstStyle>
            <a:lvl1pPr marL="0" indent="0" algn="ctr">
              <a:buNone/>
              <a:defRPr>
                <a:solidFill>
                  <a:schemeClr val="bg1">
                    <a:lumMod val="65000"/>
                  </a:schemeClr>
                </a:solidFill>
              </a:defRPr>
            </a:lvl1pPr>
          </a:lstStyle>
          <a:p>
            <a:r>
              <a:rPr lang="en-US"/>
              <a:t>Click icon to add image</a:t>
            </a:r>
          </a:p>
        </p:txBody>
      </p:sp>
      <p:sp>
        <p:nvSpPr>
          <p:cNvPr id="15" name="Text Placeholder 13">
            <a:extLst>
              <a:ext uri="{FF2B5EF4-FFF2-40B4-BE49-F238E27FC236}">
                <a16:creationId xmlns:a16="http://schemas.microsoft.com/office/drawing/2014/main" id="{B9480AD7-FFD4-EBEA-C887-D69213310463}"/>
              </a:ext>
            </a:extLst>
          </p:cNvPr>
          <p:cNvSpPr>
            <a:spLocks noGrp="1"/>
          </p:cNvSpPr>
          <p:nvPr>
            <p:ph type="body" sz="quarter" idx="24" hasCustomPrompt="1"/>
          </p:nvPr>
        </p:nvSpPr>
        <p:spPr>
          <a:xfrm>
            <a:off x="371856" y="6254496"/>
            <a:ext cx="3502152" cy="603504"/>
          </a:xfrm>
          <a:noFill/>
          <a:ln>
            <a:noFill/>
          </a:ln>
        </p:spPr>
        <p:txBody>
          <a:bodyPr lIns="0" tIns="0" rIns="0" bIns="137160" anchor="b" anchorCtr="0">
            <a:noAutofit/>
          </a:bodyPr>
          <a:lstStyle>
            <a:lvl1pPr marL="0" indent="0" algn="l">
              <a:lnSpc>
                <a:spcPct val="110000"/>
              </a:lnSpc>
              <a:buNone/>
              <a:defRPr sz="1200">
                <a:solidFill>
                  <a:schemeClr val="bg1"/>
                </a:solidFill>
              </a:defRPr>
            </a:lvl1pPr>
          </a:lstStyle>
          <a:p>
            <a:pPr lvl="0"/>
            <a:r>
              <a:rPr lang="en-US"/>
              <a:t>Click to add optional caption</a:t>
            </a:r>
          </a:p>
        </p:txBody>
      </p:sp>
      <p:sp>
        <p:nvSpPr>
          <p:cNvPr id="16" name="Title Placeholder 1">
            <a:extLst>
              <a:ext uri="{FF2B5EF4-FFF2-40B4-BE49-F238E27FC236}">
                <a16:creationId xmlns:a16="http://schemas.microsoft.com/office/drawing/2014/main" id="{614BAE17-7F11-EB6F-1C51-5B3FF6C6528C}"/>
              </a:ext>
            </a:extLst>
          </p:cNvPr>
          <p:cNvSpPr>
            <a:spLocks noGrp="1"/>
          </p:cNvSpPr>
          <p:nvPr>
            <p:ph type="title" hasCustomPrompt="1"/>
          </p:nvPr>
        </p:nvSpPr>
        <p:spPr>
          <a:xfrm>
            <a:off x="5157217" y="365760"/>
            <a:ext cx="5760720" cy="433527"/>
          </a:xfrm>
          <a:prstGeom prst="rect">
            <a:avLst/>
          </a:prstGeom>
        </p:spPr>
        <p:txBody>
          <a:bodyPr vert="horz" lIns="0" tIns="0" rIns="0" bIns="0" rtlCol="0" anchor="t">
            <a:noAutofit/>
          </a:bodyPr>
          <a:lstStyle>
            <a:lvl1pPr>
              <a:defRPr>
                <a:solidFill>
                  <a:schemeClr val="tx1"/>
                </a:solidFill>
              </a:defRPr>
            </a:lvl1pPr>
          </a:lstStyle>
          <a:p>
            <a:r>
              <a:rPr lang="en-US"/>
              <a:t>Click to add title</a:t>
            </a:r>
          </a:p>
        </p:txBody>
      </p:sp>
      <p:sp>
        <p:nvSpPr>
          <p:cNvPr id="17" name="Text Placeholder 19">
            <a:extLst>
              <a:ext uri="{FF2B5EF4-FFF2-40B4-BE49-F238E27FC236}">
                <a16:creationId xmlns:a16="http://schemas.microsoft.com/office/drawing/2014/main" id="{B8A6A485-675C-EE94-911E-0B54B90E6832}"/>
              </a:ext>
            </a:extLst>
          </p:cNvPr>
          <p:cNvSpPr>
            <a:spLocks noGrp="1"/>
          </p:cNvSpPr>
          <p:nvPr>
            <p:ph type="body" sz="quarter" idx="37" hasCustomPrompt="1"/>
          </p:nvPr>
        </p:nvSpPr>
        <p:spPr>
          <a:xfrm>
            <a:off x="5157217" y="822960"/>
            <a:ext cx="5760720" cy="596900"/>
          </a:xfrm>
        </p:spPr>
        <p:txBody>
          <a:bodyPr/>
          <a:lstStyle>
            <a:lvl1pPr marL="0" indent="0">
              <a:buNone/>
              <a:defRPr spc="-20" baseline="0">
                <a:solidFill>
                  <a:schemeClr val="tx1"/>
                </a:solidFill>
              </a:defRPr>
            </a:lvl1pPr>
          </a:lstStyle>
          <a:p>
            <a:pPr lvl="0"/>
            <a:r>
              <a:rPr lang="en-US"/>
              <a:t>Click to add subheading (optional)</a:t>
            </a:r>
          </a:p>
        </p:txBody>
      </p:sp>
      <p:pic>
        <p:nvPicPr>
          <p:cNvPr id="18" name="Picture 17" descr="Logo, company name&#10;&#10;AI-generated content may be incorrect.">
            <a:extLst>
              <a:ext uri="{FF2B5EF4-FFF2-40B4-BE49-F238E27FC236}">
                <a16:creationId xmlns:a16="http://schemas.microsoft.com/office/drawing/2014/main" id="{3A04F070-8450-0E87-18DD-3192DA8CDC2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608576" y="347472"/>
            <a:ext cx="415981" cy="415981"/>
          </a:xfrm>
          <a:prstGeom prst="rect">
            <a:avLst/>
          </a:prstGeom>
        </p:spPr>
      </p:pic>
      <p:sp>
        <p:nvSpPr>
          <p:cNvPr id="3" name="Text Placeholder 11">
            <a:extLst>
              <a:ext uri="{FF2B5EF4-FFF2-40B4-BE49-F238E27FC236}">
                <a16:creationId xmlns:a16="http://schemas.microsoft.com/office/drawing/2014/main" id="{08F951B0-68BF-2192-D399-475E494C0592}"/>
              </a:ext>
            </a:extLst>
          </p:cNvPr>
          <p:cNvSpPr>
            <a:spLocks noGrp="1"/>
          </p:cNvSpPr>
          <p:nvPr>
            <p:ph type="body" sz="quarter" idx="38"/>
          </p:nvPr>
        </p:nvSpPr>
        <p:spPr>
          <a:xfrm>
            <a:off x="5447424" y="1700784"/>
            <a:ext cx="5470513" cy="596900"/>
          </a:xfrm>
          <a:prstGeom prst="rect">
            <a:avLst/>
          </a:prstGeom>
        </p:spPr>
        <p:txBody>
          <a:bodyPr lIns="0" rIns="0" anchor="b">
            <a:noAutofit/>
          </a:bodyPr>
          <a:lstStyle>
            <a:lvl1pPr marL="0" indent="0">
              <a:buNone/>
              <a:defRPr sz="2400" b="1" i="0" spc="-5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4" name="Text Placeholder 13">
            <a:extLst>
              <a:ext uri="{FF2B5EF4-FFF2-40B4-BE49-F238E27FC236}">
                <a16:creationId xmlns:a16="http://schemas.microsoft.com/office/drawing/2014/main" id="{B9827FE2-9D0B-A5AD-BAFA-F72DC18F31CD}"/>
              </a:ext>
            </a:extLst>
          </p:cNvPr>
          <p:cNvSpPr>
            <a:spLocks noGrp="1"/>
          </p:cNvSpPr>
          <p:nvPr>
            <p:ph type="body" sz="quarter" idx="39"/>
          </p:nvPr>
        </p:nvSpPr>
        <p:spPr>
          <a:xfrm>
            <a:off x="5447426" y="2325817"/>
            <a:ext cx="5470511" cy="696386"/>
          </a:xfrm>
          <a:prstGeom prst="rect">
            <a:avLst/>
          </a:prstGeom>
          <a:noFill/>
          <a:ln>
            <a:noFill/>
          </a:ln>
        </p:spPr>
        <p:txBody>
          <a:bodyPr lIns="0" tIns="0" rIns="0" bIns="0" anchor="t" anchorCtr="0">
            <a:noAutofit/>
          </a:bodyPr>
          <a:lstStyle>
            <a:lvl1pPr marL="0" indent="0">
              <a:lnSpc>
                <a:spcPct val="100000"/>
              </a:lnSpc>
              <a:spcAft>
                <a:spcPts val="0"/>
              </a:spcAft>
              <a:buNone/>
              <a:defRPr sz="1600">
                <a:solidFill>
                  <a:schemeClr val="tx1"/>
                </a:solidFill>
              </a:defRPr>
            </a:lvl1pPr>
          </a:lstStyle>
          <a:p>
            <a:pPr lvl="0"/>
            <a:r>
              <a:rPr lang="en-US"/>
              <a:t>Click to edit Master text styles</a:t>
            </a:r>
          </a:p>
        </p:txBody>
      </p:sp>
      <p:sp>
        <p:nvSpPr>
          <p:cNvPr id="5" name="Rectangle 4">
            <a:extLst>
              <a:ext uri="{FF2B5EF4-FFF2-40B4-BE49-F238E27FC236}">
                <a16:creationId xmlns:a16="http://schemas.microsoft.com/office/drawing/2014/main" id="{6041A4D8-AE7D-2DE6-B0CA-43D09F97FEC4}"/>
              </a:ext>
            </a:extLst>
          </p:cNvPr>
          <p:cNvSpPr/>
          <p:nvPr userDrawn="1"/>
        </p:nvSpPr>
        <p:spPr>
          <a:xfrm rot="16200000">
            <a:off x="4714497" y="2102108"/>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1">
            <a:extLst>
              <a:ext uri="{FF2B5EF4-FFF2-40B4-BE49-F238E27FC236}">
                <a16:creationId xmlns:a16="http://schemas.microsoft.com/office/drawing/2014/main" id="{7600CE08-B13C-E59B-FBAD-E6C38D06A2B1}"/>
              </a:ext>
            </a:extLst>
          </p:cNvPr>
          <p:cNvSpPr>
            <a:spLocks noGrp="1"/>
          </p:cNvSpPr>
          <p:nvPr>
            <p:ph type="body" sz="quarter" idx="40"/>
          </p:nvPr>
        </p:nvSpPr>
        <p:spPr>
          <a:xfrm>
            <a:off x="5447424" y="4668584"/>
            <a:ext cx="5470513" cy="596900"/>
          </a:xfrm>
          <a:prstGeom prst="rect">
            <a:avLst/>
          </a:prstGeom>
        </p:spPr>
        <p:txBody>
          <a:bodyPr lIns="0" rIns="0" anchor="b">
            <a:noAutofit/>
          </a:bodyPr>
          <a:lstStyle>
            <a:lvl1pPr marL="0" indent="0">
              <a:buNone/>
              <a:defRPr sz="2400" b="1" i="0" spc="-5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8" name="Text Placeholder 13">
            <a:extLst>
              <a:ext uri="{FF2B5EF4-FFF2-40B4-BE49-F238E27FC236}">
                <a16:creationId xmlns:a16="http://schemas.microsoft.com/office/drawing/2014/main" id="{AD938516-005A-EF48-88B3-4A3A61AF594C}"/>
              </a:ext>
            </a:extLst>
          </p:cNvPr>
          <p:cNvSpPr>
            <a:spLocks noGrp="1"/>
          </p:cNvSpPr>
          <p:nvPr>
            <p:ph type="body" sz="quarter" idx="41"/>
          </p:nvPr>
        </p:nvSpPr>
        <p:spPr>
          <a:xfrm>
            <a:off x="5447426" y="5293617"/>
            <a:ext cx="5470511" cy="696386"/>
          </a:xfrm>
          <a:prstGeom prst="rect">
            <a:avLst/>
          </a:prstGeom>
          <a:noFill/>
          <a:ln>
            <a:noFill/>
          </a:ln>
        </p:spPr>
        <p:txBody>
          <a:bodyPr lIns="0" tIns="0" rIns="0" bIns="0" anchor="t" anchorCtr="0">
            <a:noAutofit/>
          </a:bodyPr>
          <a:lstStyle>
            <a:lvl1pPr marL="0" indent="0">
              <a:lnSpc>
                <a:spcPct val="100000"/>
              </a:lnSpc>
              <a:spcAft>
                <a:spcPts val="0"/>
              </a:spcAft>
              <a:buNone/>
              <a:defRPr sz="1600">
                <a:solidFill>
                  <a:schemeClr val="tx1"/>
                </a:solidFill>
              </a:defRPr>
            </a:lvl1pPr>
          </a:lstStyle>
          <a:p>
            <a:pPr lvl="0"/>
            <a:r>
              <a:rPr lang="en-US"/>
              <a:t>Click to edit Master text styles</a:t>
            </a:r>
          </a:p>
        </p:txBody>
      </p:sp>
      <p:sp>
        <p:nvSpPr>
          <p:cNvPr id="9" name="Rectangle 8">
            <a:extLst>
              <a:ext uri="{FF2B5EF4-FFF2-40B4-BE49-F238E27FC236}">
                <a16:creationId xmlns:a16="http://schemas.microsoft.com/office/drawing/2014/main" id="{6CF86095-AE0D-275B-D134-0696CF70918D}"/>
              </a:ext>
            </a:extLst>
          </p:cNvPr>
          <p:cNvSpPr/>
          <p:nvPr userDrawn="1"/>
        </p:nvSpPr>
        <p:spPr>
          <a:xfrm rot="16200000">
            <a:off x="4714497" y="5069908"/>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1">
            <a:extLst>
              <a:ext uri="{FF2B5EF4-FFF2-40B4-BE49-F238E27FC236}">
                <a16:creationId xmlns:a16="http://schemas.microsoft.com/office/drawing/2014/main" id="{9B698B8A-3C1A-BCD7-104F-5ED3C11432B0}"/>
              </a:ext>
            </a:extLst>
          </p:cNvPr>
          <p:cNvSpPr>
            <a:spLocks noGrp="1"/>
          </p:cNvSpPr>
          <p:nvPr>
            <p:ph type="body" sz="quarter" idx="42"/>
          </p:nvPr>
        </p:nvSpPr>
        <p:spPr>
          <a:xfrm>
            <a:off x="5447424" y="3188408"/>
            <a:ext cx="5470513" cy="596900"/>
          </a:xfrm>
          <a:prstGeom prst="rect">
            <a:avLst/>
          </a:prstGeom>
        </p:spPr>
        <p:txBody>
          <a:bodyPr lIns="0" rIns="0" anchor="b">
            <a:noAutofit/>
          </a:bodyPr>
          <a:lstStyle>
            <a:lvl1pPr marL="0" indent="0">
              <a:buNone/>
              <a:defRPr sz="2400" b="1" i="0" spc="-50" baseline="0">
                <a:solidFill>
                  <a:schemeClr val="tx2"/>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1" name="Text Placeholder 13">
            <a:extLst>
              <a:ext uri="{FF2B5EF4-FFF2-40B4-BE49-F238E27FC236}">
                <a16:creationId xmlns:a16="http://schemas.microsoft.com/office/drawing/2014/main" id="{9402C06F-000D-03EE-5EF2-6F903053076A}"/>
              </a:ext>
            </a:extLst>
          </p:cNvPr>
          <p:cNvSpPr>
            <a:spLocks noGrp="1"/>
          </p:cNvSpPr>
          <p:nvPr>
            <p:ph type="body" sz="quarter" idx="43"/>
          </p:nvPr>
        </p:nvSpPr>
        <p:spPr>
          <a:xfrm>
            <a:off x="5447426" y="3813441"/>
            <a:ext cx="5470511" cy="696386"/>
          </a:xfrm>
          <a:prstGeom prst="rect">
            <a:avLst/>
          </a:prstGeom>
          <a:noFill/>
          <a:ln>
            <a:noFill/>
          </a:ln>
        </p:spPr>
        <p:txBody>
          <a:bodyPr lIns="0" tIns="0" rIns="0" bIns="0" anchor="t" anchorCtr="0">
            <a:noAutofit/>
          </a:bodyPr>
          <a:lstStyle>
            <a:lvl1pPr marL="0" indent="0">
              <a:lnSpc>
                <a:spcPct val="100000"/>
              </a:lnSpc>
              <a:spcAft>
                <a:spcPts val="0"/>
              </a:spcAft>
              <a:buNone/>
              <a:defRPr sz="1600">
                <a:solidFill>
                  <a:schemeClr val="tx1"/>
                </a:solidFill>
              </a:defRPr>
            </a:lvl1pPr>
          </a:lstStyle>
          <a:p>
            <a:pPr lvl="0"/>
            <a:r>
              <a:rPr lang="en-US"/>
              <a:t>Click to edit Master text styles</a:t>
            </a:r>
          </a:p>
        </p:txBody>
      </p:sp>
      <p:sp>
        <p:nvSpPr>
          <p:cNvPr id="12" name="Rectangle 11">
            <a:extLst>
              <a:ext uri="{FF2B5EF4-FFF2-40B4-BE49-F238E27FC236}">
                <a16:creationId xmlns:a16="http://schemas.microsoft.com/office/drawing/2014/main" id="{5BA60C1D-8AE1-014F-A846-87B67F7C9205}"/>
              </a:ext>
            </a:extLst>
          </p:cNvPr>
          <p:cNvSpPr/>
          <p:nvPr userDrawn="1"/>
        </p:nvSpPr>
        <p:spPr>
          <a:xfrm rot="16200000">
            <a:off x="4714497" y="3589732"/>
            <a:ext cx="896112" cy="274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lide Number Placeholder 22">
            <a:extLst>
              <a:ext uri="{FF2B5EF4-FFF2-40B4-BE49-F238E27FC236}">
                <a16:creationId xmlns:a16="http://schemas.microsoft.com/office/drawing/2014/main" id="{77705BBE-9146-D4F3-393A-D16CB1EA85F1}"/>
              </a:ext>
            </a:extLst>
          </p:cNvPr>
          <p:cNvSpPr>
            <a:spLocks noGrp="1"/>
          </p:cNvSpPr>
          <p:nvPr>
            <p:ph type="sldNum" sz="quarter" idx="46"/>
          </p:nvPr>
        </p:nvSpPr>
        <p:spPr/>
        <p:txBody>
          <a:bodyPr/>
          <a:lstStyle/>
          <a:p>
            <a:fld id="{F4BAA12D-5F28-3140-935A-44BF4B54B6B6}" type="slidenum">
              <a:rPr lang="en-US" smtClean="0"/>
              <a:pPr/>
              <a:t>‹#›</a:t>
            </a:fld>
            <a:endParaRPr lang="en-US"/>
          </a:p>
        </p:txBody>
      </p:sp>
    </p:spTree>
    <p:extLst>
      <p:ext uri="{BB962C8B-B14F-4D97-AF65-F5344CB8AC3E}">
        <p14:creationId xmlns:p14="http://schemas.microsoft.com/office/powerpoint/2010/main" val="590883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1.jpeg"/><Relationship Id="rId4" Type="http://schemas.openxmlformats.org/officeDocument/2006/relationships/slideLayout" Target="../slideLayouts/slideLayout28.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04058F-D2D1-26D0-EB49-9010DA209D59}"/>
              </a:ext>
            </a:extLst>
          </p:cNvPr>
          <p:cNvSpPr>
            <a:spLocks noGrp="1"/>
          </p:cNvSpPr>
          <p:nvPr>
            <p:ph type="title"/>
          </p:nvPr>
        </p:nvSpPr>
        <p:spPr>
          <a:xfrm>
            <a:off x="969264" y="306022"/>
            <a:ext cx="10853928" cy="433527"/>
          </a:xfrm>
          <a:prstGeom prst="rect">
            <a:avLst/>
          </a:prstGeom>
        </p:spPr>
        <p:txBody>
          <a:bodyPr vert="horz" lIns="0" tIns="0" rIns="0" bIns="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EC9889ED-333F-2A3E-CA42-C76F3A9D8630}"/>
              </a:ext>
            </a:extLst>
          </p:cNvPr>
          <p:cNvSpPr>
            <a:spLocks noGrp="1"/>
          </p:cNvSpPr>
          <p:nvPr>
            <p:ph type="body" idx="1"/>
          </p:nvPr>
        </p:nvSpPr>
        <p:spPr>
          <a:xfrm>
            <a:off x="915924" y="1700784"/>
            <a:ext cx="10360152" cy="429768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0786C5C5-BA40-ED91-0B8F-3E5B695BC2FA}"/>
              </a:ext>
            </a:extLst>
          </p:cNvPr>
          <p:cNvPicPr>
            <a:picLocks noChangeAspect="1"/>
          </p:cNvPicPr>
          <p:nvPr userDrawn="1"/>
        </p:nvPicPr>
        <p:blipFill>
          <a:blip r:embed="rId26"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6" name="Slide Number Placeholder 9">
            <a:extLst>
              <a:ext uri="{FF2B5EF4-FFF2-40B4-BE49-F238E27FC236}">
                <a16:creationId xmlns:a16="http://schemas.microsoft.com/office/drawing/2014/main" id="{4394AAFE-E3DF-B28D-63BF-3EFB9EF59BC9}"/>
              </a:ext>
            </a:extLst>
          </p:cNvPr>
          <p:cNvSpPr>
            <a:spLocks noGrp="1"/>
          </p:cNvSpPr>
          <p:nvPr>
            <p:ph type="sldNum" sz="quarter" idx="4"/>
          </p:nvPr>
        </p:nvSpPr>
        <p:spPr>
          <a:xfrm>
            <a:off x="11830050" y="6356350"/>
            <a:ext cx="358919" cy="365125"/>
          </a:xfrm>
          <a:prstGeom prst="rect">
            <a:avLst/>
          </a:prstGeom>
        </p:spPr>
        <p:txBody>
          <a:bodyPr vert="horz" lIns="0" tIns="0" rIns="0" bIns="0" rtlCol="0" anchor="b"/>
          <a:lstStyle>
            <a:lvl1pPr algn="ctr">
              <a:defRPr sz="900" b="1" i="0">
                <a:solidFill>
                  <a:schemeClr val="bg1"/>
                </a:solidFill>
                <a:latin typeface="Helvetica" pitchFamily="2" charset="0"/>
              </a:defRPr>
            </a:lvl1pPr>
          </a:lstStyle>
          <a:p>
            <a:fld id="{F4BAA12D-5F28-3140-935A-44BF4B54B6B6}" type="slidenum">
              <a:rPr lang="en-US" smtClean="0"/>
              <a:pPr/>
              <a:t>‹#›</a:t>
            </a:fld>
            <a:endParaRPr lang="en-US"/>
          </a:p>
        </p:txBody>
      </p:sp>
      <p:sp>
        <p:nvSpPr>
          <p:cNvPr id="10" name="Date Placeholder 3">
            <a:extLst>
              <a:ext uri="{FF2B5EF4-FFF2-40B4-BE49-F238E27FC236}">
                <a16:creationId xmlns:a16="http://schemas.microsoft.com/office/drawing/2014/main" id="{2CE553BB-E886-DE6F-F16C-696C36EA8549}"/>
              </a:ext>
            </a:extLst>
          </p:cNvPr>
          <p:cNvSpPr>
            <a:spLocks noGrp="1"/>
          </p:cNvSpPr>
          <p:nvPr>
            <p:ph type="dt" sz="half" idx="2"/>
          </p:nvPr>
        </p:nvSpPr>
        <p:spPr>
          <a:xfrm>
            <a:off x="365760" y="6357618"/>
            <a:ext cx="675368" cy="365760"/>
          </a:xfrm>
          <a:prstGeom prst="rect">
            <a:avLst/>
          </a:prstGeom>
        </p:spPr>
        <p:txBody>
          <a:bodyPr vert="horz" wrap="square" lIns="0" tIns="0" rIns="0" bIns="0" numCol="1" anchor="b" anchorCtr="0" compatLnSpc="1">
            <a:prstTxWarp prst="textNoShape">
              <a:avLst/>
            </a:prstTxWarp>
          </a:bodyPr>
          <a:lstStyle>
            <a:lvl1pPr algn="l">
              <a:defRPr sz="900" smtClean="0">
                <a:solidFill>
                  <a:schemeClr val="accent1"/>
                </a:solidFill>
                <a:latin typeface="Helvetica" charset="0"/>
                <a:cs typeface="ＭＳ Ｐゴシック" charset="0"/>
              </a:defRPr>
            </a:lvl1pPr>
          </a:lstStyle>
          <a:p>
            <a:pPr>
              <a:defRPr/>
            </a:pPr>
            <a:fld id="{D2696730-93A2-1C40-A288-6C0ADF526623}" type="datetime1">
              <a:rPr lang="en-US" smtClean="0"/>
              <a:t>7/27/2026</a:t>
            </a:fld>
            <a:endParaRPr lang="en-US"/>
          </a:p>
        </p:txBody>
      </p:sp>
      <p:sp>
        <p:nvSpPr>
          <p:cNvPr id="12" name="Footer Placeholder 8">
            <a:extLst>
              <a:ext uri="{FF2B5EF4-FFF2-40B4-BE49-F238E27FC236}">
                <a16:creationId xmlns:a16="http://schemas.microsoft.com/office/drawing/2014/main" id="{7D89A822-DC7D-79CA-3EF6-AF26B05C52B0}"/>
              </a:ext>
            </a:extLst>
          </p:cNvPr>
          <p:cNvSpPr>
            <a:spLocks noGrp="1"/>
          </p:cNvSpPr>
          <p:nvPr>
            <p:ph type="ftr" sz="quarter" idx="3"/>
          </p:nvPr>
        </p:nvSpPr>
        <p:spPr>
          <a:xfrm>
            <a:off x="1163212" y="6356350"/>
            <a:ext cx="4542643" cy="365760"/>
          </a:xfrm>
          <a:prstGeom prst="rect">
            <a:avLst/>
          </a:prstGeom>
        </p:spPr>
        <p:txBody>
          <a:bodyPr lIns="0" tIns="0" rIns="0" bIns="0" anchor="b"/>
          <a:lstStyle>
            <a:lvl1pPr marL="0" algn="l" defTabSz="914400" rtl="0" eaLnBrk="1" latinLnBrk="0" hangingPunct="1">
              <a:defRPr lang="en-US" sz="900" kern="1200" smtClean="0">
                <a:solidFill>
                  <a:schemeClr val="accent1"/>
                </a:solidFill>
                <a:latin typeface="Helvetica" charset="0"/>
                <a:ea typeface="+mn-ea"/>
                <a:cs typeface="ＭＳ Ｐゴシック" charset="0"/>
              </a:defRPr>
            </a:lvl1pPr>
          </a:lstStyle>
          <a:p>
            <a:pPr>
              <a:defRPr/>
            </a:pPr>
            <a:r>
              <a:rPr lang="en-US"/>
              <a:t>Presenter Name | Presentation Title or Meeting Title</a:t>
            </a:r>
          </a:p>
        </p:txBody>
      </p:sp>
    </p:spTree>
    <p:extLst>
      <p:ext uri="{BB962C8B-B14F-4D97-AF65-F5344CB8AC3E}">
        <p14:creationId xmlns:p14="http://schemas.microsoft.com/office/powerpoint/2010/main" val="711206077"/>
      </p:ext>
    </p:extLst>
  </p:cSld>
  <p:clrMap bg1="lt1" tx1="dk1" bg2="lt2" tx2="dk2" accent1="accent1" accent2="accent2" accent3="accent3" accent4="accent4" accent5="accent5" accent6="accent6" hlink="hlink" folHlink="folHlink"/>
  <p:sldLayoutIdLst>
    <p:sldLayoutId id="2147483863" r:id="rId1"/>
    <p:sldLayoutId id="2147483974" r:id="rId2"/>
    <p:sldLayoutId id="2147483747" r:id="rId3"/>
    <p:sldLayoutId id="2147483748" r:id="rId4"/>
    <p:sldLayoutId id="2147483964" r:id="rId5"/>
    <p:sldLayoutId id="2147483965" r:id="rId6"/>
    <p:sldLayoutId id="2147483785" r:id="rId7"/>
    <p:sldLayoutId id="2147483814" r:id="rId8"/>
    <p:sldLayoutId id="2147483816" r:id="rId9"/>
    <p:sldLayoutId id="2147483786" r:id="rId10"/>
    <p:sldLayoutId id="2147483787" r:id="rId11"/>
    <p:sldLayoutId id="2147483742" r:id="rId12"/>
    <p:sldLayoutId id="2147483744" r:id="rId13"/>
    <p:sldLayoutId id="2147483781" r:id="rId14"/>
    <p:sldLayoutId id="2147483784" r:id="rId15"/>
    <p:sldLayoutId id="2147483756" r:id="rId16"/>
    <p:sldLayoutId id="2147483759" r:id="rId17"/>
    <p:sldLayoutId id="2147483791" r:id="rId18"/>
    <p:sldLayoutId id="2147483788" r:id="rId19"/>
    <p:sldLayoutId id="2147483778" r:id="rId20"/>
    <p:sldLayoutId id="2147483813" r:id="rId21"/>
    <p:sldLayoutId id="2147483815" r:id="rId22"/>
    <p:sldLayoutId id="2147483864" r:id="rId23"/>
    <p:sldLayoutId id="2147483976" r:id="rId24"/>
  </p:sldLayoutIdLst>
  <p:hf hdr="0" ftr="0" dt="0"/>
  <p:txStyles>
    <p:titleStyle>
      <a:lvl1pPr algn="l" defTabSz="914400" rtl="0" eaLnBrk="1" latinLnBrk="0" hangingPunct="1">
        <a:lnSpc>
          <a:spcPct val="85000"/>
        </a:lnSpc>
        <a:spcBef>
          <a:spcPct val="0"/>
        </a:spcBef>
        <a:buNone/>
        <a:defRPr sz="3600" b="1" i="0" kern="1200" spc="-50" baseline="0">
          <a:solidFill>
            <a:schemeClr val="tx1"/>
          </a:solidFill>
          <a:latin typeface="Helvetica" pitchFamily="2" charset="0"/>
          <a:ea typeface="+mj-ea"/>
          <a:cs typeface="+mj-cs"/>
        </a:defRPr>
      </a:lvl1pPr>
    </p:titleStyle>
    <p:bodyStyle>
      <a:lvl1pPr marL="2286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tabLst/>
        <a:defRPr sz="2000" kern="1200" spc="-20" baseline="0">
          <a:solidFill>
            <a:schemeClr val="tx1"/>
          </a:solidFill>
          <a:latin typeface="Helvetica" pitchFamily="2" charset="0"/>
          <a:ea typeface="+mn-ea"/>
          <a:cs typeface="+mn-cs"/>
        </a:defRPr>
      </a:lvl1pPr>
      <a:lvl2pPr marL="6858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600" kern="1200" spc="-20" baseline="0">
          <a:solidFill>
            <a:schemeClr val="tx1"/>
          </a:solidFill>
          <a:latin typeface="Helvetica" pitchFamily="2" charset="0"/>
          <a:ea typeface="+mn-ea"/>
          <a:cs typeface="+mn-cs"/>
        </a:defRPr>
      </a:lvl2pPr>
      <a:lvl3pPr marL="11430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3pPr>
      <a:lvl4pPr marL="16002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4pPr>
      <a:lvl5pPr marL="20574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04058F-D2D1-26D0-EB49-9010DA209D59}"/>
              </a:ext>
            </a:extLst>
          </p:cNvPr>
          <p:cNvSpPr>
            <a:spLocks noGrp="1"/>
          </p:cNvSpPr>
          <p:nvPr>
            <p:ph type="title"/>
          </p:nvPr>
        </p:nvSpPr>
        <p:spPr>
          <a:xfrm>
            <a:off x="969264" y="306022"/>
            <a:ext cx="10853928" cy="433527"/>
          </a:xfrm>
          <a:prstGeom prst="rect">
            <a:avLst/>
          </a:prstGeom>
        </p:spPr>
        <p:txBody>
          <a:bodyPr vert="horz" lIns="0" tIns="0" rIns="0" bIns="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EC9889ED-333F-2A3E-CA42-C76F3A9D8630}"/>
              </a:ext>
            </a:extLst>
          </p:cNvPr>
          <p:cNvSpPr>
            <a:spLocks noGrp="1"/>
          </p:cNvSpPr>
          <p:nvPr>
            <p:ph type="body" idx="1"/>
          </p:nvPr>
        </p:nvSpPr>
        <p:spPr>
          <a:xfrm>
            <a:off x="915924" y="1700784"/>
            <a:ext cx="10360152" cy="429768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DDDF5A06-F641-5EC3-D719-B34F1834A66B}"/>
              </a:ext>
            </a:extLst>
          </p:cNvPr>
          <p:cNvPicPr>
            <a:picLocks noChangeAspect="1"/>
          </p:cNvPicPr>
          <p:nvPr userDrawn="1"/>
        </p:nvPicPr>
        <p:blipFill>
          <a:blip r:embed="rId10" cstate="print">
            <a:extLst>
              <a:ext uri="{28A0092B-C50C-407E-A947-70E740481C1C}">
                <a14:useLocalDpi xmlns:a14="http://schemas.microsoft.com/office/drawing/2010/main"/>
              </a:ext>
            </a:extLst>
          </a:blip>
          <a:srcRect/>
          <a:stretch/>
        </p:blipFill>
        <p:spPr>
          <a:xfrm>
            <a:off x="11830050" y="0"/>
            <a:ext cx="361950" cy="6858000"/>
          </a:xfrm>
          <a:prstGeom prst="rect">
            <a:avLst/>
          </a:prstGeom>
        </p:spPr>
      </p:pic>
      <p:sp>
        <p:nvSpPr>
          <p:cNvPr id="9" name="Slide Number Placeholder 9">
            <a:extLst>
              <a:ext uri="{FF2B5EF4-FFF2-40B4-BE49-F238E27FC236}">
                <a16:creationId xmlns:a16="http://schemas.microsoft.com/office/drawing/2014/main" id="{F04EE99E-B369-AEF4-31C2-D04F8CDD013C}"/>
              </a:ext>
            </a:extLst>
          </p:cNvPr>
          <p:cNvSpPr>
            <a:spLocks noGrp="1"/>
          </p:cNvSpPr>
          <p:nvPr>
            <p:ph type="sldNum" sz="quarter" idx="4"/>
          </p:nvPr>
        </p:nvSpPr>
        <p:spPr>
          <a:xfrm>
            <a:off x="11830050" y="6356350"/>
            <a:ext cx="358919" cy="365125"/>
          </a:xfrm>
          <a:prstGeom prst="rect">
            <a:avLst/>
          </a:prstGeom>
        </p:spPr>
        <p:txBody>
          <a:bodyPr vert="horz" lIns="0" tIns="0" rIns="0" bIns="0" rtlCol="0" anchor="b"/>
          <a:lstStyle>
            <a:lvl1pPr algn="ctr">
              <a:defRPr sz="900" b="1" i="0">
                <a:solidFill>
                  <a:schemeClr val="bg1"/>
                </a:solidFill>
                <a:latin typeface="Helvetica" pitchFamily="2" charset="0"/>
              </a:defRPr>
            </a:lvl1pPr>
          </a:lstStyle>
          <a:p>
            <a:fld id="{F4BAA12D-5F28-3140-935A-44BF4B54B6B6}" type="slidenum">
              <a:rPr lang="en-US" smtClean="0"/>
              <a:pPr/>
              <a:t>‹#›</a:t>
            </a:fld>
            <a:endParaRPr lang="en-US"/>
          </a:p>
        </p:txBody>
      </p:sp>
      <p:sp>
        <p:nvSpPr>
          <p:cNvPr id="10" name="Date Placeholder 3">
            <a:extLst>
              <a:ext uri="{FF2B5EF4-FFF2-40B4-BE49-F238E27FC236}">
                <a16:creationId xmlns:a16="http://schemas.microsoft.com/office/drawing/2014/main" id="{8FD664DD-4B4F-B6F9-44D8-026688A69C91}"/>
              </a:ext>
            </a:extLst>
          </p:cNvPr>
          <p:cNvSpPr>
            <a:spLocks noGrp="1"/>
          </p:cNvSpPr>
          <p:nvPr>
            <p:ph type="dt" sz="half" idx="2"/>
          </p:nvPr>
        </p:nvSpPr>
        <p:spPr>
          <a:xfrm>
            <a:off x="365760" y="6357618"/>
            <a:ext cx="675368" cy="365760"/>
          </a:xfrm>
          <a:prstGeom prst="rect">
            <a:avLst/>
          </a:prstGeom>
        </p:spPr>
        <p:txBody>
          <a:bodyPr vert="horz" wrap="square" lIns="0" tIns="0" rIns="0" bIns="0" numCol="1" anchor="b" anchorCtr="0" compatLnSpc="1">
            <a:prstTxWarp prst="textNoShape">
              <a:avLst/>
            </a:prstTxWarp>
          </a:bodyPr>
          <a:lstStyle>
            <a:lvl1pPr algn="l">
              <a:defRPr sz="900" smtClean="0">
                <a:solidFill>
                  <a:schemeClr val="accent1"/>
                </a:solidFill>
                <a:latin typeface="Helvetica" charset="0"/>
                <a:cs typeface="ＭＳ Ｐゴシック" charset="0"/>
              </a:defRPr>
            </a:lvl1pPr>
          </a:lstStyle>
          <a:p>
            <a:pPr>
              <a:defRPr/>
            </a:pPr>
            <a:fld id="{BC968A07-0B94-C142-9CC9-B25991A27E9B}" type="datetime1">
              <a:rPr lang="en-US" smtClean="0"/>
              <a:t>7/27/2026</a:t>
            </a:fld>
            <a:endParaRPr lang="en-US"/>
          </a:p>
        </p:txBody>
      </p:sp>
      <p:sp>
        <p:nvSpPr>
          <p:cNvPr id="11" name="Footer Placeholder 8">
            <a:extLst>
              <a:ext uri="{FF2B5EF4-FFF2-40B4-BE49-F238E27FC236}">
                <a16:creationId xmlns:a16="http://schemas.microsoft.com/office/drawing/2014/main" id="{E736E786-2843-9B52-0847-6BFC3D1CBCAD}"/>
              </a:ext>
            </a:extLst>
          </p:cNvPr>
          <p:cNvSpPr>
            <a:spLocks noGrp="1"/>
          </p:cNvSpPr>
          <p:nvPr>
            <p:ph type="ftr" sz="quarter" idx="3"/>
          </p:nvPr>
        </p:nvSpPr>
        <p:spPr>
          <a:xfrm>
            <a:off x="1163212" y="6356350"/>
            <a:ext cx="4542643" cy="365760"/>
          </a:xfrm>
          <a:prstGeom prst="rect">
            <a:avLst/>
          </a:prstGeom>
        </p:spPr>
        <p:txBody>
          <a:bodyPr lIns="0" tIns="0" rIns="0" bIns="0" anchor="b"/>
          <a:lstStyle>
            <a:lvl1pPr marL="0" algn="l" defTabSz="914400" rtl="0" eaLnBrk="1" latinLnBrk="0" hangingPunct="1">
              <a:defRPr lang="en-US" sz="900" kern="1200" smtClean="0">
                <a:solidFill>
                  <a:schemeClr val="accent1"/>
                </a:solidFill>
                <a:latin typeface="Helvetica" charset="0"/>
                <a:ea typeface="+mn-ea"/>
                <a:cs typeface="ＭＳ Ｐゴシック" charset="0"/>
              </a:defRPr>
            </a:lvl1pPr>
          </a:lstStyle>
          <a:p>
            <a:pPr>
              <a:defRPr/>
            </a:pPr>
            <a:r>
              <a:rPr lang="en-US"/>
              <a:t>Presenter Name | Presentation Title or Meeting Title</a:t>
            </a:r>
          </a:p>
        </p:txBody>
      </p:sp>
    </p:spTree>
    <p:extLst>
      <p:ext uri="{BB962C8B-B14F-4D97-AF65-F5344CB8AC3E}">
        <p14:creationId xmlns:p14="http://schemas.microsoft.com/office/powerpoint/2010/main" val="4133648019"/>
      </p:ext>
    </p:extLst>
  </p:cSld>
  <p:clrMap bg1="lt1" tx1="dk1" bg2="lt2" tx2="dk2" accent1="accent1" accent2="accent2" accent3="accent3" accent4="accent4" accent5="accent5" accent6="accent6" hlink="hlink" folHlink="folHlink"/>
  <p:sldLayoutIdLst>
    <p:sldLayoutId id="2147483710" r:id="rId1"/>
    <p:sldLayoutId id="2147483715" r:id="rId2"/>
    <p:sldLayoutId id="2147483716" r:id="rId3"/>
    <p:sldLayoutId id="2147483970" r:id="rId4"/>
    <p:sldLayoutId id="2147483971" r:id="rId5"/>
    <p:sldLayoutId id="2147483972" r:id="rId6"/>
    <p:sldLayoutId id="2147483973" r:id="rId7"/>
    <p:sldLayoutId id="2147483975" r:id="rId8"/>
  </p:sldLayoutIdLst>
  <p:hf hdr="0" ftr="0" dt="0"/>
  <p:txStyles>
    <p:titleStyle>
      <a:lvl1pPr algn="l" defTabSz="914400" rtl="0" eaLnBrk="1" latinLnBrk="0" hangingPunct="1">
        <a:lnSpc>
          <a:spcPct val="85000"/>
        </a:lnSpc>
        <a:spcBef>
          <a:spcPct val="0"/>
        </a:spcBef>
        <a:buNone/>
        <a:defRPr sz="3600" b="1" i="0" kern="1200" spc="-50" baseline="0">
          <a:solidFill>
            <a:schemeClr val="tx1"/>
          </a:solidFill>
          <a:latin typeface="Helvetica" pitchFamily="2" charset="0"/>
          <a:ea typeface="+mj-ea"/>
          <a:cs typeface="+mj-cs"/>
        </a:defRPr>
      </a:lvl1pPr>
    </p:titleStyle>
    <p:bodyStyle>
      <a:lvl1pPr marL="2286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tabLst/>
        <a:defRPr sz="2000" kern="1200" spc="-20" baseline="0">
          <a:solidFill>
            <a:schemeClr val="tx1"/>
          </a:solidFill>
          <a:latin typeface="Helvetica" pitchFamily="2" charset="0"/>
          <a:ea typeface="+mn-ea"/>
          <a:cs typeface="+mn-cs"/>
        </a:defRPr>
      </a:lvl1pPr>
      <a:lvl2pPr marL="6858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600" kern="1200" spc="-20" baseline="0">
          <a:solidFill>
            <a:schemeClr val="tx1"/>
          </a:solidFill>
          <a:latin typeface="Helvetica" pitchFamily="2" charset="0"/>
          <a:ea typeface="+mn-ea"/>
          <a:cs typeface="+mn-cs"/>
        </a:defRPr>
      </a:lvl2pPr>
      <a:lvl3pPr marL="11430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3pPr>
      <a:lvl4pPr marL="16002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4pPr>
      <a:lvl5pPr marL="20574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ti.srs.gov/fulltext/SRNL-STI-2016-00071.pdf"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fnal.gov/pub/tritium" TargetMode="External"/><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fnal.gov/pub/tritium" TargetMode="External"/><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sv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hyperlink" Target="https://physicsworld.com/" TargetMode="External"/><Relationship Id="rId2" Type="http://schemas.openxmlformats.org/officeDocument/2006/relationships/hyperlink" Target="https://physicsworld.com/a/had-a-leak-from-your-science-facility-heres-how-to-deal-with-the-problem/"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g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2.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69230-1F0C-F08B-F8D1-4F09BE982701}"/>
              </a:ext>
            </a:extLst>
          </p:cNvPr>
          <p:cNvSpPr>
            <a:spLocks noGrp="1"/>
          </p:cNvSpPr>
          <p:nvPr>
            <p:ph type="title"/>
          </p:nvPr>
        </p:nvSpPr>
        <p:spPr>
          <a:xfrm>
            <a:off x="914400" y="2530888"/>
            <a:ext cx="10003536" cy="2388558"/>
          </a:xfrm>
        </p:spPr>
        <p:txBody>
          <a:bodyPr/>
          <a:lstStyle/>
          <a:p>
            <a:r>
              <a:rPr lang="en-US"/>
              <a:t>Tritium Management Update for CAB</a:t>
            </a:r>
          </a:p>
        </p:txBody>
      </p:sp>
      <p:sp>
        <p:nvSpPr>
          <p:cNvPr id="4" name="Text Placeholder 3">
            <a:extLst>
              <a:ext uri="{FF2B5EF4-FFF2-40B4-BE49-F238E27FC236}">
                <a16:creationId xmlns:a16="http://schemas.microsoft.com/office/drawing/2014/main" id="{193C9EA7-4287-6D04-62E1-63AD0BECCB26}"/>
              </a:ext>
            </a:extLst>
          </p:cNvPr>
          <p:cNvSpPr>
            <a:spLocks noGrp="1"/>
          </p:cNvSpPr>
          <p:nvPr>
            <p:ph type="body" sz="quarter" idx="13"/>
          </p:nvPr>
        </p:nvSpPr>
        <p:spPr>
          <a:xfrm>
            <a:off x="914401" y="5115756"/>
            <a:ext cx="10003536" cy="278477"/>
          </a:xfrm>
        </p:spPr>
        <p:txBody>
          <a:bodyPr/>
          <a:lstStyle/>
          <a:p>
            <a:r>
              <a:rPr lang="en-US" dirty="0"/>
              <a:t>Chris Greer</a:t>
            </a:r>
          </a:p>
        </p:txBody>
      </p:sp>
      <p:sp>
        <p:nvSpPr>
          <p:cNvPr id="5" name="Text Placeholder 4">
            <a:extLst>
              <a:ext uri="{FF2B5EF4-FFF2-40B4-BE49-F238E27FC236}">
                <a16:creationId xmlns:a16="http://schemas.microsoft.com/office/drawing/2014/main" id="{1695ACB3-3E13-857E-398C-1BB7A3C1FFF8}"/>
              </a:ext>
            </a:extLst>
          </p:cNvPr>
          <p:cNvSpPr>
            <a:spLocks noGrp="1"/>
          </p:cNvSpPr>
          <p:nvPr>
            <p:ph type="body" sz="quarter" idx="11"/>
          </p:nvPr>
        </p:nvSpPr>
        <p:spPr>
          <a:xfrm>
            <a:off x="914399" y="5394233"/>
            <a:ext cx="10003537" cy="278476"/>
          </a:xfrm>
        </p:spPr>
        <p:txBody>
          <a:bodyPr/>
          <a:lstStyle/>
          <a:p>
            <a:r>
              <a:rPr lang="en-US" dirty="0"/>
              <a:t>Tritium Management Lead and Tritium Task Force Chair</a:t>
            </a:r>
          </a:p>
        </p:txBody>
      </p:sp>
      <p:sp>
        <p:nvSpPr>
          <p:cNvPr id="6" name="Text Placeholder 5">
            <a:extLst>
              <a:ext uri="{FF2B5EF4-FFF2-40B4-BE49-F238E27FC236}">
                <a16:creationId xmlns:a16="http://schemas.microsoft.com/office/drawing/2014/main" id="{74DF9DFB-54E9-184A-7F50-BF325F79EAD8}"/>
              </a:ext>
            </a:extLst>
          </p:cNvPr>
          <p:cNvSpPr>
            <a:spLocks noGrp="1"/>
          </p:cNvSpPr>
          <p:nvPr>
            <p:ph type="body" sz="quarter" idx="14"/>
          </p:nvPr>
        </p:nvSpPr>
        <p:spPr>
          <a:xfrm>
            <a:off x="914400" y="2175056"/>
            <a:ext cx="10003536" cy="236324"/>
          </a:xfrm>
        </p:spPr>
        <p:txBody>
          <a:bodyPr/>
          <a:lstStyle/>
          <a:p>
            <a:r>
              <a:rPr lang="en-US" dirty="0"/>
              <a:t>July 23, 2026</a:t>
            </a:r>
          </a:p>
        </p:txBody>
      </p:sp>
    </p:spTree>
    <p:extLst>
      <p:ext uri="{BB962C8B-B14F-4D97-AF65-F5344CB8AC3E}">
        <p14:creationId xmlns:p14="http://schemas.microsoft.com/office/powerpoint/2010/main" val="2934308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EB2DB3-F638-11AE-67E9-0F6EACB665A5}"/>
              </a:ext>
            </a:extLst>
          </p:cNvPr>
          <p:cNvSpPr>
            <a:spLocks noGrp="1"/>
          </p:cNvSpPr>
          <p:nvPr>
            <p:ph type="body" sz="quarter" idx="10"/>
          </p:nvPr>
        </p:nvSpPr>
        <p:spPr>
          <a:xfrm>
            <a:off x="914399" y="1700784"/>
            <a:ext cx="9994392" cy="4791456"/>
          </a:xfrm>
        </p:spPr>
        <p:txBody>
          <a:bodyPr vert="horz" lIns="0" tIns="0" rIns="0" bIns="0" rtlCol="0" anchor="t">
            <a:noAutofit/>
          </a:bodyPr>
          <a:lstStyle/>
          <a:p>
            <a:r>
              <a:rPr lang="en-US" sz="1800" dirty="0">
                <a:solidFill>
                  <a:srgbClr val="000000"/>
                </a:solidFill>
                <a:latin typeface="Helvetica"/>
                <a:cs typeface="Helvetica"/>
              </a:rPr>
              <a:t>DOE </a:t>
            </a:r>
            <a:r>
              <a:rPr lang="en-US" sz="1800" u="sng" dirty="0">
                <a:solidFill>
                  <a:srgbClr val="000000"/>
                </a:solidFill>
                <a:latin typeface="Helvetica"/>
                <a:cs typeface="Helvetica"/>
              </a:rPr>
              <a:t>Surface</a:t>
            </a:r>
            <a:r>
              <a:rPr lang="en-US" sz="1800" dirty="0">
                <a:solidFill>
                  <a:srgbClr val="000000"/>
                </a:solidFill>
                <a:latin typeface="Helvetica"/>
                <a:cs typeface="Helvetica"/>
              </a:rPr>
              <a:t> water limit for offsite discharge: 2,600 pCi/ml (picocuries per milliliter). </a:t>
            </a:r>
          </a:p>
          <a:p>
            <a:r>
              <a:rPr lang="en-US" sz="1800" dirty="0">
                <a:solidFill>
                  <a:srgbClr val="000000"/>
                </a:solidFill>
                <a:latin typeface="Helvetica"/>
                <a:cs typeface="Helvetica"/>
              </a:rPr>
              <a:t>Federal limit for </a:t>
            </a:r>
            <a:r>
              <a:rPr lang="en-US" sz="1800" u="sng" dirty="0">
                <a:solidFill>
                  <a:srgbClr val="000000"/>
                </a:solidFill>
                <a:latin typeface="Helvetica"/>
                <a:cs typeface="Helvetica"/>
              </a:rPr>
              <a:t>drinking</a:t>
            </a:r>
            <a:r>
              <a:rPr lang="en-US" sz="1800" dirty="0">
                <a:solidFill>
                  <a:srgbClr val="000000"/>
                </a:solidFill>
                <a:latin typeface="Helvetica"/>
                <a:cs typeface="Helvetica"/>
              </a:rPr>
              <a:t> water systems: 20 pCi/ml. Fermilab surface water is NOT drinking water.</a:t>
            </a:r>
            <a:endParaRPr lang="en-US" sz="1400" dirty="0">
              <a:solidFill>
                <a:srgbClr val="000000"/>
              </a:solidFill>
              <a:latin typeface="Helvetica" pitchFamily="34" charset="0"/>
              <a:cs typeface="Helvetica"/>
            </a:endParaRPr>
          </a:p>
          <a:p>
            <a:pPr marL="0" indent="0">
              <a:buNone/>
            </a:pPr>
            <a:r>
              <a:rPr lang="en-US" sz="1800" dirty="0">
                <a:solidFill>
                  <a:srgbClr val="000000"/>
                </a:solidFill>
                <a:latin typeface="Helvetica"/>
                <a:cs typeface="Helvetica"/>
              </a:rPr>
              <a:t>What do these standards mean?</a:t>
            </a:r>
          </a:p>
          <a:p>
            <a:r>
              <a:rPr lang="en-US" sz="1800" dirty="0">
                <a:solidFill>
                  <a:srgbClr val="000000"/>
                </a:solidFill>
                <a:latin typeface="Helvetica"/>
                <a:cs typeface="Helvetica"/>
              </a:rPr>
              <a:t>1 picocurie (pCi) = 0.037 atoms decaying each second.</a:t>
            </a:r>
          </a:p>
          <a:p>
            <a:r>
              <a:rPr lang="en-US" sz="1800" dirty="0">
                <a:solidFill>
                  <a:srgbClr val="000000"/>
                </a:solidFill>
                <a:latin typeface="Helvetica"/>
                <a:cs typeface="Helvetica"/>
              </a:rPr>
              <a:t>Threshold for measurement is usually taken to be 1 pCi/ml.</a:t>
            </a:r>
          </a:p>
          <a:p>
            <a:pPr lvl="1"/>
            <a:r>
              <a:rPr lang="en-US" sz="1600" dirty="0">
                <a:solidFill>
                  <a:srgbClr val="000000"/>
                </a:solidFill>
                <a:latin typeface="Helvetica"/>
                <a:ea typeface="ＭＳ Ｐゴシック"/>
                <a:cs typeface="Helvetica"/>
              </a:rPr>
              <a:t>A user of 2,600 pCi/ml water for their household water source full time would receive a radiation dose of 100 mrem each year. For comparison, a head CT scan creates about 200 mrem (source: Nuclear Regulatory Commission). </a:t>
            </a:r>
            <a:r>
              <a:rPr lang="en-US" sz="1000" u="sng" dirty="0">
                <a:solidFill>
                  <a:srgbClr val="0000EE"/>
                </a:solidFill>
                <a:latin typeface="Helvetica"/>
                <a:ea typeface="ＭＳ Ｐゴシック"/>
                <a:cs typeface="Helvetica"/>
              </a:rPr>
              <a:t>https://www.nrc.gov/about-nrc/radiation/around-us/doses-daily-lives.html</a:t>
            </a:r>
            <a:endParaRPr lang="en-US" sz="1000" dirty="0">
              <a:solidFill>
                <a:srgbClr val="000000"/>
              </a:solidFill>
              <a:latin typeface="Helvetica"/>
              <a:ea typeface="ＭＳ Ｐゴシック"/>
              <a:cs typeface="Helvetica"/>
            </a:endParaRPr>
          </a:p>
          <a:p>
            <a:pPr lvl="1"/>
            <a:r>
              <a:rPr lang="en-US" sz="1600" dirty="0">
                <a:solidFill>
                  <a:srgbClr val="000000"/>
                </a:solidFill>
                <a:latin typeface="Helvetica"/>
                <a:ea typeface="ＭＳ Ｐゴシック"/>
                <a:cs typeface="Helvetica"/>
              </a:rPr>
              <a:t>A user of 20 pCi/ml water for their household water source is assigned a dose of 4 mrem each year by U.S. EPA.</a:t>
            </a:r>
          </a:p>
          <a:p>
            <a:pPr lvl="1"/>
            <a:r>
              <a:rPr lang="en-US" sz="1600" dirty="0">
                <a:solidFill>
                  <a:srgbClr val="000000"/>
                </a:solidFill>
                <a:latin typeface="Helvetica"/>
                <a:ea typeface="ＭＳ Ｐゴシック"/>
                <a:cs typeface="Helvetica"/>
              </a:rPr>
              <a:t>Globally, rainwater is &lt;0.5 pCi/ml due to cosmic rays and residual from nuclear weapons tests (ending in 1960s). </a:t>
            </a:r>
            <a:r>
              <a:rPr lang="en-US" sz="1000" dirty="0">
                <a:hlinkClick r:id="rId2"/>
              </a:rPr>
              <a:t>SRNL-STI-2016-00071.pdf</a:t>
            </a:r>
            <a:endParaRPr lang="en-US" sz="1000" dirty="0">
              <a:solidFill>
                <a:srgbClr val="000000"/>
              </a:solidFill>
              <a:latin typeface="Helvetica"/>
              <a:ea typeface="ＭＳ Ｐゴシック"/>
              <a:cs typeface="Helvetica"/>
            </a:endParaRPr>
          </a:p>
        </p:txBody>
      </p:sp>
      <p:sp>
        <p:nvSpPr>
          <p:cNvPr id="3" name="Title 2">
            <a:extLst>
              <a:ext uri="{FF2B5EF4-FFF2-40B4-BE49-F238E27FC236}">
                <a16:creationId xmlns:a16="http://schemas.microsoft.com/office/drawing/2014/main" id="{ED1D8664-EB35-1797-2738-0416254DE2C9}"/>
              </a:ext>
            </a:extLst>
          </p:cNvPr>
          <p:cNvSpPr>
            <a:spLocks noGrp="1"/>
          </p:cNvSpPr>
          <p:nvPr>
            <p:ph type="title"/>
          </p:nvPr>
        </p:nvSpPr>
        <p:spPr>
          <a:xfrm>
            <a:off x="914398" y="365760"/>
            <a:ext cx="9994393" cy="433527"/>
          </a:xfrm>
        </p:spPr>
        <p:txBody>
          <a:bodyPr/>
          <a:lstStyle/>
          <a:p>
            <a:r>
              <a:rPr lang="en-US" sz="3600"/>
              <a:t>Standards for Surface and Drinking Water</a:t>
            </a:r>
            <a:endParaRPr lang="en-US"/>
          </a:p>
        </p:txBody>
      </p:sp>
      <p:sp>
        <p:nvSpPr>
          <p:cNvPr id="7" name="Slide Number Placeholder 6">
            <a:extLst>
              <a:ext uri="{FF2B5EF4-FFF2-40B4-BE49-F238E27FC236}">
                <a16:creationId xmlns:a16="http://schemas.microsoft.com/office/drawing/2014/main" id="{0C7F8FCF-8ED5-711F-B69E-2357E8266142}"/>
              </a:ext>
            </a:extLst>
          </p:cNvPr>
          <p:cNvSpPr>
            <a:spLocks noGrp="1"/>
          </p:cNvSpPr>
          <p:nvPr>
            <p:ph type="sldNum" sz="quarter" idx="40"/>
          </p:nvPr>
        </p:nvSpPr>
        <p:spPr>
          <a:xfrm>
            <a:off x="11830050" y="6356350"/>
            <a:ext cx="358919" cy="365125"/>
          </a:xfrm>
        </p:spPr>
        <p:txBody>
          <a:bodyPr/>
          <a:lstStyle/>
          <a:p>
            <a:fld id="{F4BAA12D-5F28-3140-935A-44BF4B54B6B6}" type="slidenum">
              <a:rPr lang="en-US" smtClean="0"/>
              <a:pPr/>
              <a:t>10</a:t>
            </a:fld>
            <a:endParaRPr lang="en-US"/>
          </a:p>
        </p:txBody>
      </p:sp>
    </p:spTree>
    <p:extLst>
      <p:ext uri="{BB962C8B-B14F-4D97-AF65-F5344CB8AC3E}">
        <p14:creationId xmlns:p14="http://schemas.microsoft.com/office/powerpoint/2010/main" val="3309946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700784"/>
            <a:ext cx="5782734" cy="4655566"/>
          </a:xfrm>
        </p:spPr>
        <p:txBody>
          <a:bodyPr/>
          <a:lstStyle/>
          <a:p>
            <a:pPr marL="0" indent="0">
              <a:buNone/>
            </a:pPr>
            <a:r>
              <a:rPr lang="en-US" sz="1800">
                <a:solidFill>
                  <a:srgbClr val="000000"/>
                </a:solidFill>
                <a:latin typeface="Helvetica" pitchFamily="34" charset="0"/>
              </a:rPr>
              <a:t>3 creeks leave Fermilab</a:t>
            </a:r>
          </a:p>
          <a:p>
            <a:pPr marL="342900" lvl="1" indent="-342900">
              <a:buFont typeface="Arial" panose="020B0604020202020204" pitchFamily="34" charset="0"/>
              <a:buChar char="•"/>
            </a:pPr>
            <a:r>
              <a:rPr lang="en-US" sz="1600">
                <a:solidFill>
                  <a:srgbClr val="000000"/>
                </a:solidFill>
                <a:latin typeface="Helvetica" pitchFamily="34" charset="0"/>
              </a:rPr>
              <a:t>The Fermilab site has numerous ponds and is the origin of Indian Creek and Ferry Creek</a:t>
            </a:r>
          </a:p>
          <a:p>
            <a:pPr marL="342900" lvl="1" indent="-342900">
              <a:buFont typeface="Arial" panose="020B0604020202020204" pitchFamily="34" charset="0"/>
              <a:buChar char="•"/>
            </a:pPr>
            <a:r>
              <a:rPr lang="en-US">
                <a:solidFill>
                  <a:srgbClr val="000000"/>
                </a:solidFill>
                <a:latin typeface="Helvetica" pitchFamily="34" charset="0"/>
              </a:rPr>
              <a:t>Kress Creek originates offsite then flows onsite then offsite again</a:t>
            </a:r>
            <a:endParaRPr lang="en-US" sz="1600">
              <a:solidFill>
                <a:srgbClr val="000000"/>
              </a:solidFill>
              <a:latin typeface="Helvetica" pitchFamily="34" charset="0"/>
            </a:endParaRPr>
          </a:p>
          <a:p>
            <a:pPr marL="0" indent="0">
              <a:buNone/>
            </a:pPr>
            <a:r>
              <a:rPr lang="en-US" sz="1800">
                <a:solidFill>
                  <a:srgbClr val="000000"/>
                </a:solidFill>
                <a:latin typeface="Helvetica" pitchFamily="34" charset="0"/>
              </a:rPr>
              <a:t>Fermilab uses water to cool accelerators and other equipment</a:t>
            </a:r>
          </a:p>
          <a:p>
            <a:pPr marL="342900" lvl="1" indent="-342900">
              <a:buFont typeface="Arial" panose="020B0604020202020204" pitchFamily="34" charset="0"/>
              <a:buChar char="•"/>
            </a:pPr>
            <a:r>
              <a:rPr lang="en-US" sz="1600">
                <a:solidFill>
                  <a:srgbClr val="000000"/>
                </a:solidFill>
                <a:latin typeface="Helvetica" pitchFamily="34" charset="0"/>
              </a:rPr>
              <a:t>Our pond system is part of an “industrial cooling water system” (ICW)</a:t>
            </a:r>
          </a:p>
          <a:p>
            <a:pPr marL="342900" lvl="1" indent="-342900">
              <a:buFont typeface="Arial" panose="020B0604020202020204" pitchFamily="34" charset="0"/>
              <a:buChar char="•"/>
            </a:pPr>
            <a:r>
              <a:rPr lang="en-US" sz="1600">
                <a:solidFill>
                  <a:srgbClr val="000000"/>
                </a:solidFill>
                <a:latin typeface="Helvetica" pitchFamily="34" charset="0"/>
              </a:rPr>
              <a:t>A total of ~250,000,000 gallons, replenished primarily by precipitation</a:t>
            </a:r>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2800"/>
              <a:t>How Surface Water at Fermilab Connects to the Community</a:t>
            </a:r>
          </a:p>
        </p:txBody>
      </p:sp>
      <p:sp>
        <p:nvSpPr>
          <p:cNvPr id="7" name="Slide Number Placeholder 6">
            <a:extLst>
              <a:ext uri="{FF2B5EF4-FFF2-40B4-BE49-F238E27FC236}">
                <a16:creationId xmlns:a16="http://schemas.microsoft.com/office/drawing/2014/main" id="{35C9CDF2-ECA3-F1A9-069B-7C60B4B0EA51}"/>
              </a:ext>
            </a:extLst>
          </p:cNvPr>
          <p:cNvSpPr>
            <a:spLocks noGrp="1"/>
          </p:cNvSpPr>
          <p:nvPr>
            <p:ph type="sldNum" sz="quarter" idx="40"/>
          </p:nvPr>
        </p:nvSpPr>
        <p:spPr>
          <a:xfrm>
            <a:off x="11830050" y="6356350"/>
            <a:ext cx="358919" cy="365125"/>
          </a:xfrm>
        </p:spPr>
        <p:txBody>
          <a:bodyPr/>
          <a:lstStyle/>
          <a:p>
            <a:fld id="{F4BAA12D-5F28-3140-935A-44BF4B54B6B6}" type="slidenum">
              <a:rPr lang="en-US" smtClean="0"/>
              <a:pPr/>
              <a:t>11</a:t>
            </a:fld>
            <a:endParaRPr lang="en-US"/>
          </a:p>
        </p:txBody>
      </p:sp>
      <p:pic>
        <p:nvPicPr>
          <p:cNvPr id="5" name="Picture 5" descr="fermilab_creeks_map-s.gif">
            <a:extLst>
              <a:ext uri="{FF2B5EF4-FFF2-40B4-BE49-F238E27FC236}">
                <a16:creationId xmlns:a16="http://schemas.microsoft.com/office/drawing/2014/main" id="{27AE0519-AD14-32A4-2C34-BB732A6F268C}"/>
              </a:ext>
            </a:extLst>
          </p:cNvPr>
          <p:cNvPicPr>
            <a:picLocks noChangeAspect="1"/>
          </p:cNvPicPr>
          <p:nvPr/>
        </p:nvPicPr>
        <p:blipFill>
          <a:blip r:embed="rId2"/>
          <a:srcRect/>
          <a:stretch>
            <a:fillRect/>
          </a:stretch>
        </p:blipFill>
        <p:spPr bwMode="auto">
          <a:xfrm>
            <a:off x="6758889" y="1540488"/>
            <a:ext cx="4518712" cy="4427621"/>
          </a:xfrm>
          <a:prstGeom prst="rect">
            <a:avLst/>
          </a:prstGeom>
          <a:noFill/>
          <a:ln w="9525">
            <a:noFill/>
            <a:miter lim="800000"/>
            <a:headEnd/>
            <a:tailEnd/>
          </a:ln>
        </p:spPr>
      </p:pic>
    </p:spTree>
    <p:extLst>
      <p:ext uri="{BB962C8B-B14F-4D97-AF65-F5344CB8AC3E}">
        <p14:creationId xmlns:p14="http://schemas.microsoft.com/office/powerpoint/2010/main" val="148256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337505"/>
            <a:ext cx="5782734" cy="4655566"/>
          </a:xfrm>
        </p:spPr>
        <p:txBody>
          <a:bodyPr vert="horz" lIns="0" tIns="0" rIns="0" bIns="0" rtlCol="0" anchor="t">
            <a:noAutofit/>
          </a:bodyPr>
          <a:lstStyle/>
          <a:p>
            <a:r>
              <a:rPr lang="en-US" sz="1800" dirty="0"/>
              <a:t>Historically: 6 pCi/ml or lower</a:t>
            </a:r>
          </a:p>
          <a:p>
            <a:r>
              <a:rPr lang="en-US" sz="1800" dirty="0">
                <a:solidFill>
                  <a:srgbClr val="000000"/>
                </a:solidFill>
              </a:rPr>
              <a:t>Regulatory limit: 2,600 pCi/ml</a:t>
            </a:r>
          </a:p>
          <a:p>
            <a:r>
              <a:rPr lang="en-US" sz="1800" dirty="0">
                <a:solidFill>
                  <a:srgbClr val="000000"/>
                </a:solidFill>
                <a:latin typeface="Helvetica"/>
                <a:cs typeface="Helvetica"/>
              </a:rPr>
              <a:t>Inputs: 1 primary and 3 secondary NPDES outfalls (National Pollutant Discharge Elimination System)</a:t>
            </a:r>
            <a:endParaRPr lang="en-US" sz="1800" dirty="0">
              <a:solidFill>
                <a:srgbClr val="000000"/>
              </a:solidFill>
              <a:cs typeface="Helvetica"/>
            </a:endParaRPr>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2800"/>
              <a:t>Surface Water Boundary Results: Indian Creek</a:t>
            </a:r>
          </a:p>
        </p:txBody>
      </p:sp>
      <p:grpSp>
        <p:nvGrpSpPr>
          <p:cNvPr id="11" name="Group 10">
            <a:extLst>
              <a:ext uri="{FF2B5EF4-FFF2-40B4-BE49-F238E27FC236}">
                <a16:creationId xmlns:a16="http://schemas.microsoft.com/office/drawing/2014/main" id="{2867FF50-653C-89B2-8DBE-0D9746EECC95}"/>
              </a:ext>
            </a:extLst>
          </p:cNvPr>
          <p:cNvGrpSpPr/>
          <p:nvPr/>
        </p:nvGrpSpPr>
        <p:grpSpPr>
          <a:xfrm>
            <a:off x="1785554" y="2950320"/>
            <a:ext cx="3147059" cy="3083619"/>
            <a:chOff x="806450" y="2491671"/>
            <a:chExt cx="3147059" cy="3083619"/>
          </a:xfrm>
        </p:grpSpPr>
        <p:pic>
          <p:nvPicPr>
            <p:cNvPr id="12" name="Picture 5" descr="fermilab_creeks_map-s.gif">
              <a:extLst>
                <a:ext uri="{FF2B5EF4-FFF2-40B4-BE49-F238E27FC236}">
                  <a16:creationId xmlns:a16="http://schemas.microsoft.com/office/drawing/2014/main" id="{83004B01-27E9-5FCE-70F4-BE35B54E76F4}"/>
                </a:ext>
              </a:extLst>
            </p:cNvPr>
            <p:cNvPicPr>
              <a:picLocks noChangeAspect="1"/>
            </p:cNvPicPr>
            <p:nvPr/>
          </p:nvPicPr>
          <p:blipFill>
            <a:blip r:embed="rId2"/>
            <a:srcRect/>
            <a:stretch>
              <a:fillRect/>
            </a:stretch>
          </p:blipFill>
          <p:spPr bwMode="auto">
            <a:xfrm>
              <a:off x="806450" y="2491671"/>
              <a:ext cx="3147059" cy="3083619"/>
            </a:xfrm>
            <a:prstGeom prst="rect">
              <a:avLst/>
            </a:prstGeom>
            <a:noFill/>
            <a:ln w="9525">
              <a:noFill/>
              <a:miter lim="800000"/>
              <a:headEnd/>
              <a:tailEnd/>
            </a:ln>
          </p:spPr>
        </p:pic>
        <p:sp>
          <p:nvSpPr>
            <p:cNvPr id="13" name="Oval 12">
              <a:extLst>
                <a:ext uri="{FF2B5EF4-FFF2-40B4-BE49-F238E27FC236}">
                  <a16:creationId xmlns:a16="http://schemas.microsoft.com/office/drawing/2014/main" id="{FA144E22-39EB-AABC-6543-61E89A948161}"/>
                </a:ext>
              </a:extLst>
            </p:cNvPr>
            <p:cNvSpPr>
              <a:spLocks noChangeAspect="1"/>
            </p:cNvSpPr>
            <p:nvPr/>
          </p:nvSpPr>
          <p:spPr>
            <a:xfrm>
              <a:off x="1428160" y="4841969"/>
              <a:ext cx="182880" cy="182880"/>
            </a:xfrm>
            <a:prstGeom prst="ellipse">
              <a:avLst/>
            </a:prstGeom>
            <a:noFill/>
            <a:ln w="381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F843D60-3BED-9B46-8433-E324CA8C1B3C}"/>
              </a:ext>
            </a:extLst>
          </p:cNvPr>
          <p:cNvSpPr/>
          <p:nvPr/>
        </p:nvSpPr>
        <p:spPr>
          <a:xfrm>
            <a:off x="1414792" y="6116663"/>
            <a:ext cx="3888581" cy="523220"/>
          </a:xfrm>
          <a:prstGeom prst="rect">
            <a:avLst/>
          </a:prstGeom>
        </p:spPr>
        <p:txBody>
          <a:bodyPr wrap="square" lIns="91440" tIns="45720" rIns="91440" bIns="45720" anchor="t">
            <a:spAutoFit/>
          </a:bodyPr>
          <a:lstStyle/>
          <a:p>
            <a:pPr algn="ctr"/>
            <a:r>
              <a:rPr lang="en-US" sz="1400"/>
              <a:t>Data plots and maps for all three creeks online at: </a:t>
            </a:r>
            <a:r>
              <a:rPr lang="en-US" sz="1400">
                <a:hlinkClick r:id="rId3"/>
              </a:rPr>
              <a:t>https://www.fnal.gov/pub/tritium</a:t>
            </a:r>
            <a:endParaRPr lang="en-US" sz="1400"/>
          </a:p>
        </p:txBody>
      </p:sp>
      <p:grpSp>
        <p:nvGrpSpPr>
          <p:cNvPr id="15" name="Group 14">
            <a:extLst>
              <a:ext uri="{FF2B5EF4-FFF2-40B4-BE49-F238E27FC236}">
                <a16:creationId xmlns:a16="http://schemas.microsoft.com/office/drawing/2014/main" id="{B23E85BF-3CCD-E2A8-338C-012DD31347A2}"/>
              </a:ext>
            </a:extLst>
          </p:cNvPr>
          <p:cNvGrpSpPr/>
          <p:nvPr/>
        </p:nvGrpSpPr>
        <p:grpSpPr>
          <a:xfrm>
            <a:off x="3974808" y="3033430"/>
            <a:ext cx="1286942" cy="708355"/>
            <a:chOff x="2995704" y="2574781"/>
            <a:chExt cx="1286942" cy="708355"/>
          </a:xfrm>
        </p:grpSpPr>
        <p:sp>
          <p:nvSpPr>
            <p:cNvPr id="16" name="Oval 15">
              <a:extLst>
                <a:ext uri="{FF2B5EF4-FFF2-40B4-BE49-F238E27FC236}">
                  <a16:creationId xmlns:a16="http://schemas.microsoft.com/office/drawing/2014/main" id="{3222CCF0-FEC2-F0E7-18B8-8EB573A72999}"/>
                </a:ext>
              </a:extLst>
            </p:cNvPr>
            <p:cNvSpPr>
              <a:spLocks noChangeAspect="1"/>
            </p:cNvSpPr>
            <p:nvPr/>
          </p:nvSpPr>
          <p:spPr>
            <a:xfrm>
              <a:off x="2995704" y="3100256"/>
              <a:ext cx="182880" cy="182880"/>
            </a:xfrm>
            <a:prstGeom prst="ellipse">
              <a:avLst/>
            </a:prstGeom>
            <a:noFill/>
            <a:ln w="381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EC4BEA4-FFC6-D8C3-7A25-86F2D858B8F4}"/>
                </a:ext>
              </a:extLst>
            </p:cNvPr>
            <p:cNvSpPr txBox="1"/>
            <p:nvPr/>
          </p:nvSpPr>
          <p:spPr>
            <a:xfrm>
              <a:off x="3221003" y="2574781"/>
              <a:ext cx="1061643" cy="523220"/>
            </a:xfrm>
            <a:prstGeom prst="rect">
              <a:avLst/>
            </a:prstGeom>
            <a:solidFill>
              <a:schemeClr val="bg1"/>
            </a:solidFill>
            <a:ln w="19050">
              <a:solidFill>
                <a:schemeClr val="bg1">
                  <a:lumMod val="50000"/>
                </a:schemeClr>
              </a:solidFill>
            </a:ln>
          </p:spPr>
          <p:txBody>
            <a:bodyPr wrap="square">
              <a:spAutoFit/>
            </a:bodyPr>
            <a:lstStyle/>
            <a:p>
              <a:pPr algn="ctr"/>
              <a:r>
                <a:rPr lang="en-US" sz="1400">
                  <a:solidFill>
                    <a:srgbClr val="000000"/>
                  </a:solidFill>
                </a:rPr>
                <a:t>Non-detect (&lt;1 pCi/ml)</a:t>
              </a:r>
            </a:p>
          </p:txBody>
        </p:sp>
      </p:grpSp>
      <p:grpSp>
        <p:nvGrpSpPr>
          <p:cNvPr id="18" name="Group 17">
            <a:extLst>
              <a:ext uri="{FF2B5EF4-FFF2-40B4-BE49-F238E27FC236}">
                <a16:creationId xmlns:a16="http://schemas.microsoft.com/office/drawing/2014/main" id="{50F9A556-A20D-9813-C420-0A690877E4E5}"/>
              </a:ext>
            </a:extLst>
          </p:cNvPr>
          <p:cNvGrpSpPr/>
          <p:nvPr/>
        </p:nvGrpSpPr>
        <p:grpSpPr>
          <a:xfrm>
            <a:off x="4148979" y="4984936"/>
            <a:ext cx="1227354" cy="1093201"/>
            <a:chOff x="3169875" y="4526287"/>
            <a:chExt cx="1227354" cy="1093201"/>
          </a:xfrm>
        </p:grpSpPr>
        <p:sp>
          <p:nvSpPr>
            <p:cNvPr id="19" name="Oval 18">
              <a:extLst>
                <a:ext uri="{FF2B5EF4-FFF2-40B4-BE49-F238E27FC236}">
                  <a16:creationId xmlns:a16="http://schemas.microsoft.com/office/drawing/2014/main" id="{EDA1C494-25CC-024E-41D1-4209C372C5E1}"/>
                </a:ext>
              </a:extLst>
            </p:cNvPr>
            <p:cNvSpPr>
              <a:spLocks noChangeAspect="1"/>
            </p:cNvSpPr>
            <p:nvPr/>
          </p:nvSpPr>
          <p:spPr>
            <a:xfrm>
              <a:off x="3169875" y="4526287"/>
              <a:ext cx="182880" cy="182880"/>
            </a:xfrm>
            <a:prstGeom prst="ellipse">
              <a:avLst/>
            </a:prstGeom>
            <a:noFill/>
            <a:ln w="381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8BD164F8-EA42-90A5-BC49-589AADEB7F3B}"/>
                </a:ext>
              </a:extLst>
            </p:cNvPr>
            <p:cNvSpPr txBox="1"/>
            <p:nvPr/>
          </p:nvSpPr>
          <p:spPr>
            <a:xfrm>
              <a:off x="3221002" y="5096268"/>
              <a:ext cx="1176227" cy="523220"/>
            </a:xfrm>
            <a:prstGeom prst="rect">
              <a:avLst/>
            </a:prstGeom>
            <a:solidFill>
              <a:schemeClr val="bg1"/>
            </a:solidFill>
            <a:ln w="19050">
              <a:solidFill>
                <a:schemeClr val="bg1">
                  <a:lumMod val="50000"/>
                </a:schemeClr>
              </a:solidFill>
            </a:ln>
          </p:spPr>
          <p:txBody>
            <a:bodyPr wrap="square">
              <a:spAutoFit/>
            </a:bodyPr>
            <a:lstStyle/>
            <a:p>
              <a:pPr algn="ctr"/>
              <a:r>
                <a:rPr lang="en-US" sz="1400">
                  <a:solidFill>
                    <a:srgbClr val="000000"/>
                  </a:solidFill>
                </a:rPr>
                <a:t>&lt;2 pCi/ml (usually &lt;1)</a:t>
              </a:r>
            </a:p>
          </p:txBody>
        </p:sp>
      </p:grpSp>
      <p:sp>
        <p:nvSpPr>
          <p:cNvPr id="21" name="Rectangle 20">
            <a:extLst>
              <a:ext uri="{FF2B5EF4-FFF2-40B4-BE49-F238E27FC236}">
                <a16:creationId xmlns:a16="http://schemas.microsoft.com/office/drawing/2014/main" id="{27B4E691-B11E-D22D-D82C-7B71C405E015}"/>
              </a:ext>
            </a:extLst>
          </p:cNvPr>
          <p:cNvSpPr>
            <a:spLocks noChangeAspect="1"/>
          </p:cNvSpPr>
          <p:nvPr/>
        </p:nvSpPr>
        <p:spPr>
          <a:xfrm>
            <a:off x="2554563" y="4872057"/>
            <a:ext cx="91440" cy="91440"/>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790B8E00-A06E-94B7-C2CA-815BDA4C1C7D}"/>
              </a:ext>
            </a:extLst>
          </p:cNvPr>
          <p:cNvSpPr>
            <a:spLocks noChangeAspect="1"/>
          </p:cNvSpPr>
          <p:nvPr/>
        </p:nvSpPr>
        <p:spPr>
          <a:xfrm>
            <a:off x="2490637" y="4761217"/>
            <a:ext cx="106071" cy="91440"/>
          </a:xfrm>
          <a:prstGeom prst="triangl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6CB933-C580-5EB2-9E93-C5A5F14783E8}"/>
              </a:ext>
            </a:extLst>
          </p:cNvPr>
          <p:cNvSpPr>
            <a:spLocks noChangeAspect="1"/>
          </p:cNvSpPr>
          <p:nvPr/>
        </p:nvSpPr>
        <p:spPr>
          <a:xfrm>
            <a:off x="2439110" y="5393911"/>
            <a:ext cx="91440" cy="91440"/>
          </a:xfrm>
          <a:prstGeom prst="rect">
            <a:avLst/>
          </a:prstGeom>
          <a:solidFill>
            <a:schemeClr val="tx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2EB2D989-814F-38B2-EA0C-B64296FB472E}"/>
              </a:ext>
            </a:extLst>
          </p:cNvPr>
          <p:cNvSpPr>
            <a:spLocks noChangeAspect="1"/>
          </p:cNvSpPr>
          <p:nvPr/>
        </p:nvSpPr>
        <p:spPr>
          <a:xfrm>
            <a:off x="2555863" y="5407758"/>
            <a:ext cx="91440" cy="91440"/>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iamond 24">
            <a:extLst>
              <a:ext uri="{FF2B5EF4-FFF2-40B4-BE49-F238E27FC236}">
                <a16:creationId xmlns:a16="http://schemas.microsoft.com/office/drawing/2014/main" id="{4B41BC2A-F803-FBB7-64D5-3570B4EB76EE}"/>
              </a:ext>
            </a:extLst>
          </p:cNvPr>
          <p:cNvSpPr>
            <a:spLocks noChangeAspect="1"/>
          </p:cNvSpPr>
          <p:nvPr/>
        </p:nvSpPr>
        <p:spPr>
          <a:xfrm>
            <a:off x="2360603" y="5232273"/>
            <a:ext cx="137160" cy="137160"/>
          </a:xfrm>
          <a:prstGeom prst="diamond">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71F14DE-02B5-B399-0148-408BC33B11E6}"/>
              </a:ext>
            </a:extLst>
          </p:cNvPr>
          <p:cNvSpPr>
            <a:spLocks noChangeAspect="1"/>
          </p:cNvSpPr>
          <p:nvPr/>
        </p:nvSpPr>
        <p:spPr>
          <a:xfrm>
            <a:off x="4087423" y="4942940"/>
            <a:ext cx="91440" cy="91440"/>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87D32AF-21FF-3DBB-8380-8C32EC0206D9}"/>
              </a:ext>
            </a:extLst>
          </p:cNvPr>
          <p:cNvSpPr>
            <a:spLocks noChangeAspect="1"/>
          </p:cNvSpPr>
          <p:nvPr/>
        </p:nvSpPr>
        <p:spPr>
          <a:xfrm>
            <a:off x="3414027" y="3755637"/>
            <a:ext cx="91440" cy="91440"/>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1ADB30-7C1B-5C57-A95C-04C4EC674CE6}"/>
              </a:ext>
            </a:extLst>
          </p:cNvPr>
          <p:cNvPicPr>
            <a:picLocks noChangeAspect="1"/>
          </p:cNvPicPr>
          <p:nvPr/>
        </p:nvPicPr>
        <p:blipFill>
          <a:blip r:embed="rId4"/>
          <a:srcRect l="37274" t="10373" r="37038" b="11069"/>
          <a:stretch>
            <a:fillRect/>
          </a:stretch>
        </p:blipFill>
        <p:spPr>
          <a:xfrm>
            <a:off x="6695284" y="956146"/>
            <a:ext cx="4154261" cy="5690421"/>
          </a:xfrm>
          <a:prstGeom prst="rect">
            <a:avLst/>
          </a:prstGeom>
        </p:spPr>
      </p:pic>
      <p:grpSp>
        <p:nvGrpSpPr>
          <p:cNvPr id="8" name="Group 7">
            <a:extLst>
              <a:ext uri="{FF2B5EF4-FFF2-40B4-BE49-F238E27FC236}">
                <a16:creationId xmlns:a16="http://schemas.microsoft.com/office/drawing/2014/main" id="{DC64660A-9984-8058-C732-3B6658F53652}"/>
              </a:ext>
            </a:extLst>
          </p:cNvPr>
          <p:cNvGrpSpPr/>
          <p:nvPr/>
        </p:nvGrpSpPr>
        <p:grpSpPr>
          <a:xfrm>
            <a:off x="5758518" y="4770225"/>
            <a:ext cx="1185708" cy="479385"/>
            <a:chOff x="4117684" y="4059076"/>
            <a:chExt cx="1084460" cy="461665"/>
          </a:xfrm>
        </p:grpSpPr>
        <p:sp>
          <p:nvSpPr>
            <p:cNvPr id="9" name="TextBox 8">
              <a:extLst>
                <a:ext uri="{FF2B5EF4-FFF2-40B4-BE49-F238E27FC236}">
                  <a16:creationId xmlns:a16="http://schemas.microsoft.com/office/drawing/2014/main" id="{107BF098-4C2B-17D1-2402-C7C870184167}"/>
                </a:ext>
              </a:extLst>
            </p:cNvPr>
            <p:cNvSpPr txBox="1"/>
            <p:nvPr/>
          </p:nvSpPr>
          <p:spPr>
            <a:xfrm>
              <a:off x="4117684" y="4059076"/>
              <a:ext cx="985495" cy="461665"/>
            </a:xfrm>
            <a:prstGeom prst="rect">
              <a:avLst/>
            </a:prstGeom>
            <a:noFill/>
          </p:spPr>
          <p:txBody>
            <a:bodyPr wrap="square" rtlCol="0">
              <a:spAutoFit/>
            </a:bodyPr>
            <a:lstStyle/>
            <a:p>
              <a:pPr algn="r"/>
              <a:r>
                <a:rPr lang="en-US" sz="800" b="1">
                  <a:solidFill>
                    <a:schemeClr val="accent5"/>
                  </a:solidFill>
                </a:rPr>
                <a:t>USEPA Standard for Drinking Water</a:t>
              </a:r>
            </a:p>
          </p:txBody>
        </p:sp>
        <p:cxnSp>
          <p:nvCxnSpPr>
            <p:cNvPr id="10" name="Straight Arrow Connector 9">
              <a:extLst>
                <a:ext uri="{FF2B5EF4-FFF2-40B4-BE49-F238E27FC236}">
                  <a16:creationId xmlns:a16="http://schemas.microsoft.com/office/drawing/2014/main" id="{1159E139-43D0-8C55-4813-81BDA3622A42}"/>
                </a:ext>
              </a:extLst>
            </p:cNvPr>
            <p:cNvCxnSpPr/>
            <p:nvPr/>
          </p:nvCxnSpPr>
          <p:spPr>
            <a:xfrm>
              <a:off x="5064984" y="4213086"/>
              <a:ext cx="137160" cy="0"/>
            </a:xfrm>
            <a:prstGeom prst="straightConnector1">
              <a:avLst/>
            </a:prstGeom>
            <a:ln w="15875">
              <a:solidFill>
                <a:srgbClr val="000000"/>
              </a:solidFill>
              <a:tailEnd type="stealth" w="sm" len="me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7054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700784"/>
            <a:ext cx="5782734" cy="4655566"/>
          </a:xfrm>
        </p:spPr>
        <p:txBody>
          <a:bodyPr/>
          <a:lstStyle/>
          <a:p>
            <a:r>
              <a:rPr lang="en-US" sz="1800" dirty="0"/>
              <a:t>We must protect Illinois Class I “Resource” Groundwater.</a:t>
            </a:r>
          </a:p>
          <a:p>
            <a:pPr lvl="1"/>
            <a:r>
              <a:rPr lang="en-US" sz="1600" dirty="0"/>
              <a:t>Found in bedrock beneath Fermilab (60-90 feet deep).</a:t>
            </a:r>
          </a:p>
          <a:p>
            <a:pPr lvl="1"/>
            <a:r>
              <a:rPr lang="en-US" sz="1600" dirty="0"/>
              <a:t>Must stay below 1 pCi/ml in Class I aquifers (</a:t>
            </a:r>
            <a:r>
              <a:rPr lang="en-US" sz="1600" dirty="0" err="1"/>
              <a:t>i.e</a:t>
            </a:r>
            <a:r>
              <a:rPr lang="en-US" sz="1600" dirty="0"/>
              <a:t>, those considered by Illinois to be “useful” for drinking water).</a:t>
            </a:r>
          </a:p>
          <a:p>
            <a:r>
              <a:rPr lang="en-US" sz="1800" dirty="0">
                <a:solidFill>
                  <a:srgbClr val="000000"/>
                </a:solidFill>
              </a:rPr>
              <a:t>We design and operate our experiments so that any tritium produced is below detection levels.</a:t>
            </a:r>
            <a:endParaRPr lang="en-US" sz="1800" dirty="0">
              <a:solidFill>
                <a:srgbClr val="FF0000"/>
              </a:solidFill>
            </a:endParaRPr>
          </a:p>
          <a:p>
            <a:pPr lvl="1"/>
            <a:r>
              <a:rPr lang="en-US" sz="1600" dirty="0">
                <a:solidFill>
                  <a:srgbClr val="000000"/>
                </a:solidFill>
              </a:rPr>
              <a:t>Fermilab employs a hydrogeologist on its staff as an advisor.</a:t>
            </a:r>
          </a:p>
          <a:p>
            <a:r>
              <a:rPr lang="en-US" sz="1800" dirty="0"/>
              <a:t>We have never detected tritium in Class I groundwater.</a:t>
            </a:r>
          </a:p>
          <a:p>
            <a:pPr lvl="1"/>
            <a:r>
              <a:rPr lang="en-US" sz="1600" dirty="0">
                <a:solidFill>
                  <a:srgbClr val="000000"/>
                </a:solidFill>
              </a:rPr>
              <a:t>Eleven bedrock wells are sampled annually.</a:t>
            </a:r>
          </a:p>
          <a:p>
            <a:pPr lvl="1"/>
            <a:r>
              <a:rPr lang="en-US" sz="1600" dirty="0">
                <a:solidFill>
                  <a:srgbClr val="000000"/>
                </a:solidFill>
              </a:rPr>
              <a:t>More than 100 wells are measured annually to determine flow directions.</a:t>
            </a:r>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2800"/>
              <a:t>Groundwater</a:t>
            </a:r>
          </a:p>
        </p:txBody>
      </p:sp>
      <p:sp>
        <p:nvSpPr>
          <p:cNvPr id="7" name="Slide Number Placeholder 6">
            <a:extLst>
              <a:ext uri="{FF2B5EF4-FFF2-40B4-BE49-F238E27FC236}">
                <a16:creationId xmlns:a16="http://schemas.microsoft.com/office/drawing/2014/main" id="{35C9CDF2-ECA3-F1A9-069B-7C60B4B0EA51}"/>
              </a:ext>
            </a:extLst>
          </p:cNvPr>
          <p:cNvSpPr>
            <a:spLocks noGrp="1"/>
          </p:cNvSpPr>
          <p:nvPr>
            <p:ph type="sldNum" sz="quarter" idx="40"/>
          </p:nvPr>
        </p:nvSpPr>
        <p:spPr>
          <a:xfrm>
            <a:off x="11482203" y="6356350"/>
            <a:ext cx="358919" cy="365125"/>
          </a:xfrm>
        </p:spPr>
        <p:txBody>
          <a:bodyPr/>
          <a:lstStyle/>
          <a:p>
            <a:fld id="{F4BAA12D-5F28-3140-935A-44BF4B54B6B6}" type="slidenum">
              <a:rPr lang="en-US" smtClean="0"/>
              <a:pPr/>
              <a:t>13</a:t>
            </a:fld>
            <a:endParaRPr lang="en-US"/>
          </a:p>
        </p:txBody>
      </p:sp>
      <p:pic>
        <p:nvPicPr>
          <p:cNvPr id="8" name="Picture 7">
            <a:extLst>
              <a:ext uri="{FF2B5EF4-FFF2-40B4-BE49-F238E27FC236}">
                <a16:creationId xmlns:a16="http://schemas.microsoft.com/office/drawing/2014/main" id="{43F30736-1777-4D58-6658-9A94A0D924DB}"/>
              </a:ext>
            </a:extLst>
          </p:cNvPr>
          <p:cNvPicPr>
            <a:picLocks noChangeAspect="1"/>
          </p:cNvPicPr>
          <p:nvPr/>
        </p:nvPicPr>
        <p:blipFill>
          <a:blip r:embed="rId2"/>
          <a:srcRect l="37895" t="10751" r="38026" b="6029"/>
          <a:stretch>
            <a:fillRect/>
          </a:stretch>
        </p:blipFill>
        <p:spPr>
          <a:xfrm>
            <a:off x="6985197" y="501649"/>
            <a:ext cx="4015110" cy="6215427"/>
          </a:xfrm>
          <a:prstGeom prst="rect">
            <a:avLst/>
          </a:prstGeom>
        </p:spPr>
      </p:pic>
    </p:spTree>
    <p:extLst>
      <p:ext uri="{BB962C8B-B14F-4D97-AF65-F5344CB8AC3E}">
        <p14:creationId xmlns:p14="http://schemas.microsoft.com/office/powerpoint/2010/main" val="876308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2800"/>
              <a:t>Sanitary Sewer</a:t>
            </a:r>
          </a:p>
        </p:txBody>
      </p:sp>
      <p:sp>
        <p:nvSpPr>
          <p:cNvPr id="7" name="Slide Number Placeholder 6">
            <a:extLst>
              <a:ext uri="{FF2B5EF4-FFF2-40B4-BE49-F238E27FC236}">
                <a16:creationId xmlns:a16="http://schemas.microsoft.com/office/drawing/2014/main" id="{35C9CDF2-ECA3-F1A9-069B-7C60B4B0EA51}"/>
              </a:ext>
            </a:extLst>
          </p:cNvPr>
          <p:cNvSpPr>
            <a:spLocks noGrp="1"/>
          </p:cNvSpPr>
          <p:nvPr>
            <p:ph type="sldNum" sz="quarter" idx="40"/>
          </p:nvPr>
        </p:nvSpPr>
        <p:spPr>
          <a:xfrm>
            <a:off x="11482203" y="6356350"/>
            <a:ext cx="358919" cy="365125"/>
          </a:xfrm>
        </p:spPr>
        <p:txBody>
          <a:bodyPr/>
          <a:lstStyle/>
          <a:p>
            <a:fld id="{F4BAA12D-5F28-3140-935A-44BF4B54B6B6}" type="slidenum">
              <a:rPr lang="en-US" smtClean="0"/>
              <a:pPr/>
              <a:t>14</a:t>
            </a:fld>
            <a:endParaRPr lang="en-US"/>
          </a:p>
        </p:txBody>
      </p:sp>
      <p:grpSp>
        <p:nvGrpSpPr>
          <p:cNvPr id="9" name="Group 8">
            <a:extLst>
              <a:ext uri="{FF2B5EF4-FFF2-40B4-BE49-F238E27FC236}">
                <a16:creationId xmlns:a16="http://schemas.microsoft.com/office/drawing/2014/main" id="{5386F12B-D800-E11E-53A3-26DAE31D0DD8}"/>
              </a:ext>
            </a:extLst>
          </p:cNvPr>
          <p:cNvGrpSpPr>
            <a:grpSpLocks noChangeAspect="1"/>
          </p:cNvGrpSpPr>
          <p:nvPr/>
        </p:nvGrpSpPr>
        <p:grpSpPr>
          <a:xfrm>
            <a:off x="3325085" y="1242643"/>
            <a:ext cx="4907092" cy="5113707"/>
            <a:chOff x="2146852" y="1971923"/>
            <a:chExt cx="3776870" cy="3935896"/>
          </a:xfrm>
        </p:grpSpPr>
        <p:pic>
          <p:nvPicPr>
            <p:cNvPr id="10" name="Picture 9">
              <a:extLst>
                <a:ext uri="{FF2B5EF4-FFF2-40B4-BE49-F238E27FC236}">
                  <a16:creationId xmlns:a16="http://schemas.microsoft.com/office/drawing/2014/main" id="{AF6D2CB3-DCF4-17FA-1C40-34398D2AFE97}"/>
                </a:ext>
              </a:extLst>
            </p:cNvPr>
            <p:cNvPicPr>
              <a:picLocks noChangeAspect="1"/>
            </p:cNvPicPr>
            <p:nvPr/>
          </p:nvPicPr>
          <p:blipFill rotWithShape="1">
            <a:blip r:embed="rId2"/>
            <a:srcRect l="23583" t="20172" r="35113" b="3715"/>
            <a:stretch/>
          </p:blipFill>
          <p:spPr>
            <a:xfrm>
              <a:off x="2146852" y="2210463"/>
              <a:ext cx="3776870" cy="3697356"/>
            </a:xfrm>
            <a:prstGeom prst="rect">
              <a:avLst/>
            </a:prstGeom>
          </p:spPr>
        </p:pic>
        <p:pic>
          <p:nvPicPr>
            <p:cNvPr id="11" name="Picture 10">
              <a:extLst>
                <a:ext uri="{FF2B5EF4-FFF2-40B4-BE49-F238E27FC236}">
                  <a16:creationId xmlns:a16="http://schemas.microsoft.com/office/drawing/2014/main" id="{3967ECBA-0E77-48F2-4DFD-B9A3E2F6EE2E}"/>
                </a:ext>
              </a:extLst>
            </p:cNvPr>
            <p:cNvPicPr>
              <a:picLocks noChangeAspect="1"/>
            </p:cNvPicPr>
            <p:nvPr/>
          </p:nvPicPr>
          <p:blipFill rotWithShape="1">
            <a:blip r:embed="rId3"/>
            <a:srcRect l="23478" t="20005" r="35217" b="8794"/>
            <a:stretch/>
          </p:blipFill>
          <p:spPr>
            <a:xfrm>
              <a:off x="2146852" y="1971923"/>
              <a:ext cx="3776870" cy="3458721"/>
            </a:xfrm>
            <a:prstGeom prst="rect">
              <a:avLst/>
            </a:prstGeom>
          </p:spPr>
        </p:pic>
      </p:grpSp>
      <p:sp>
        <p:nvSpPr>
          <p:cNvPr id="12" name="TextBox 11">
            <a:extLst>
              <a:ext uri="{FF2B5EF4-FFF2-40B4-BE49-F238E27FC236}">
                <a16:creationId xmlns:a16="http://schemas.microsoft.com/office/drawing/2014/main" id="{48214D23-0CBA-5C9D-61D7-98843E78B5B3}"/>
              </a:ext>
            </a:extLst>
          </p:cNvPr>
          <p:cNvSpPr txBox="1"/>
          <p:nvPr/>
        </p:nvSpPr>
        <p:spPr>
          <a:xfrm>
            <a:off x="1480350" y="3251165"/>
            <a:ext cx="1840917" cy="738664"/>
          </a:xfrm>
          <a:prstGeom prst="rect">
            <a:avLst/>
          </a:prstGeom>
          <a:noFill/>
        </p:spPr>
        <p:txBody>
          <a:bodyPr wrap="square" lIns="91440" tIns="45720" rIns="91440" bIns="45720" rtlCol="0" anchor="t">
            <a:spAutoFit/>
          </a:bodyPr>
          <a:lstStyle/>
          <a:p>
            <a:pPr algn="ctr"/>
            <a:r>
              <a:rPr lang="en-US" sz="1400"/>
              <a:t>Composite Sampler</a:t>
            </a:r>
          </a:p>
          <a:p>
            <a:pPr algn="ctr"/>
            <a:r>
              <a:rPr lang="en-US" sz="1400"/>
              <a:t>(to Batavia system,</a:t>
            </a:r>
          </a:p>
          <a:p>
            <a:pPr algn="ctr"/>
            <a:r>
              <a:rPr lang="en-US" sz="1400"/>
              <a:t>NPDES Permit)</a:t>
            </a:r>
            <a:endParaRPr lang="en-US"/>
          </a:p>
        </p:txBody>
      </p:sp>
      <p:sp>
        <p:nvSpPr>
          <p:cNvPr id="13" name="TextBox 12">
            <a:extLst>
              <a:ext uri="{FF2B5EF4-FFF2-40B4-BE49-F238E27FC236}">
                <a16:creationId xmlns:a16="http://schemas.microsoft.com/office/drawing/2014/main" id="{AFC5DC9A-0C7D-C346-8D11-4A50DB245CB2}"/>
              </a:ext>
            </a:extLst>
          </p:cNvPr>
          <p:cNvSpPr txBox="1"/>
          <p:nvPr/>
        </p:nvSpPr>
        <p:spPr>
          <a:xfrm>
            <a:off x="8229809" y="3366351"/>
            <a:ext cx="2052126" cy="738664"/>
          </a:xfrm>
          <a:prstGeom prst="rect">
            <a:avLst/>
          </a:prstGeom>
          <a:noFill/>
        </p:spPr>
        <p:txBody>
          <a:bodyPr wrap="square" lIns="91440" tIns="45720" rIns="91440" bIns="45720" rtlCol="0" anchor="t">
            <a:spAutoFit/>
          </a:bodyPr>
          <a:lstStyle/>
          <a:p>
            <a:pPr algn="ctr"/>
            <a:r>
              <a:rPr lang="en-US" sz="1400"/>
              <a:t>Composite Sampler</a:t>
            </a:r>
          </a:p>
          <a:p>
            <a:pPr algn="ctr"/>
            <a:r>
              <a:rPr lang="en-US" sz="1400"/>
              <a:t>(to Warrenville system,</a:t>
            </a:r>
          </a:p>
          <a:p>
            <a:pPr algn="ctr"/>
            <a:r>
              <a:rPr lang="en-US" sz="1400"/>
              <a:t>NPDES Permit)</a:t>
            </a:r>
            <a:endParaRPr lang="en-US"/>
          </a:p>
        </p:txBody>
      </p:sp>
      <p:sp>
        <p:nvSpPr>
          <p:cNvPr id="14" name="Oval 13">
            <a:extLst>
              <a:ext uri="{FF2B5EF4-FFF2-40B4-BE49-F238E27FC236}">
                <a16:creationId xmlns:a16="http://schemas.microsoft.com/office/drawing/2014/main" id="{62578A16-AC04-C8FA-4872-E4032165A8D0}"/>
              </a:ext>
            </a:extLst>
          </p:cNvPr>
          <p:cNvSpPr>
            <a:spLocks noChangeAspect="1"/>
          </p:cNvSpPr>
          <p:nvPr/>
        </p:nvSpPr>
        <p:spPr>
          <a:xfrm>
            <a:off x="3510639" y="3473599"/>
            <a:ext cx="182880" cy="182880"/>
          </a:xfrm>
          <a:prstGeom prst="ellipse">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2E02FCB-1BD0-B8B6-10E2-BB5C62ED53E5}"/>
              </a:ext>
            </a:extLst>
          </p:cNvPr>
          <p:cNvSpPr>
            <a:spLocks noChangeAspect="1"/>
          </p:cNvSpPr>
          <p:nvPr/>
        </p:nvSpPr>
        <p:spPr>
          <a:xfrm>
            <a:off x="7543659" y="3614847"/>
            <a:ext cx="182880" cy="182880"/>
          </a:xfrm>
          <a:prstGeom prst="ellipse">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D33D10C-0CF0-C5EB-F831-D948E5E1964D}"/>
              </a:ext>
            </a:extLst>
          </p:cNvPr>
          <p:cNvSpPr txBox="1"/>
          <p:nvPr/>
        </p:nvSpPr>
        <p:spPr>
          <a:xfrm>
            <a:off x="8602470" y="4102222"/>
            <a:ext cx="1295438" cy="523220"/>
          </a:xfrm>
          <a:prstGeom prst="rect">
            <a:avLst/>
          </a:prstGeom>
          <a:solidFill>
            <a:schemeClr val="bg1"/>
          </a:solidFill>
          <a:ln w="19050">
            <a:solidFill>
              <a:schemeClr val="bg1">
                <a:lumMod val="50000"/>
              </a:schemeClr>
            </a:solidFill>
          </a:ln>
        </p:spPr>
        <p:txBody>
          <a:bodyPr wrap="square">
            <a:spAutoFit/>
          </a:bodyPr>
          <a:lstStyle/>
          <a:p>
            <a:pPr algn="ctr"/>
            <a:r>
              <a:rPr lang="en-US" sz="1400">
                <a:solidFill>
                  <a:srgbClr val="000000"/>
                </a:solidFill>
              </a:rPr>
              <a:t>Non-detect (&lt;1 pCi/ml)</a:t>
            </a:r>
          </a:p>
        </p:txBody>
      </p:sp>
      <p:sp>
        <p:nvSpPr>
          <p:cNvPr id="6" name="Oval 5">
            <a:extLst>
              <a:ext uri="{FF2B5EF4-FFF2-40B4-BE49-F238E27FC236}">
                <a16:creationId xmlns:a16="http://schemas.microsoft.com/office/drawing/2014/main" id="{7D0894B5-EAC4-F6AC-E37B-430B0683549C}"/>
              </a:ext>
            </a:extLst>
          </p:cNvPr>
          <p:cNvSpPr>
            <a:spLocks noChangeAspect="1"/>
          </p:cNvSpPr>
          <p:nvPr/>
        </p:nvSpPr>
        <p:spPr>
          <a:xfrm>
            <a:off x="4378964" y="4350785"/>
            <a:ext cx="182880" cy="182880"/>
          </a:xfrm>
          <a:prstGeom prst="ellipse">
            <a:avLst/>
          </a:prstGeom>
          <a:no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85C926B-EA08-FA0F-4756-3597610C5812}"/>
              </a:ext>
            </a:extLst>
          </p:cNvPr>
          <p:cNvSpPr txBox="1"/>
          <p:nvPr/>
        </p:nvSpPr>
        <p:spPr>
          <a:xfrm>
            <a:off x="4351141" y="4535932"/>
            <a:ext cx="1743452" cy="646331"/>
          </a:xfrm>
          <a:prstGeom prst="rect">
            <a:avLst/>
          </a:prstGeom>
          <a:noFill/>
        </p:spPr>
        <p:txBody>
          <a:bodyPr wrap="square" lIns="91440" tIns="45720" rIns="91440" bIns="45720" rtlCol="0" anchor="t">
            <a:spAutoFit/>
          </a:bodyPr>
          <a:lstStyle/>
          <a:p>
            <a:pPr algn="ctr"/>
            <a:r>
              <a:rPr lang="en-US" sz="1200">
                <a:solidFill>
                  <a:srgbClr val="FFFFFF"/>
                </a:solidFill>
              </a:rPr>
              <a:t>Composite Sampler</a:t>
            </a:r>
          </a:p>
          <a:p>
            <a:pPr algn="ctr"/>
            <a:r>
              <a:rPr lang="en-US" sz="1200">
                <a:solidFill>
                  <a:srgbClr val="FFFFFF"/>
                </a:solidFill>
              </a:rPr>
              <a:t>(onsite monitoring at MC-1)</a:t>
            </a:r>
          </a:p>
        </p:txBody>
      </p:sp>
      <p:sp>
        <p:nvSpPr>
          <p:cNvPr id="18" name="Text Placeholder 3">
            <a:extLst>
              <a:ext uri="{FF2B5EF4-FFF2-40B4-BE49-F238E27FC236}">
                <a16:creationId xmlns:a16="http://schemas.microsoft.com/office/drawing/2014/main" id="{DE5BDAA2-A6B5-D98D-9C6B-AFAD4A233DD9}"/>
              </a:ext>
            </a:extLst>
          </p:cNvPr>
          <p:cNvSpPr txBox="1">
            <a:spLocks/>
          </p:cNvSpPr>
          <p:nvPr/>
        </p:nvSpPr>
        <p:spPr>
          <a:xfrm>
            <a:off x="914399" y="820351"/>
            <a:ext cx="9994393" cy="596900"/>
          </a:xfrm>
          <a:prstGeom prst="rect">
            <a:avLst/>
          </a:prstGeom>
        </p:spPr>
        <p:txBody>
          <a:bodyPr vert="horz" lIns="0" tIns="0" rIns="0" bIns="0" rtlCol="0" anchor="t">
            <a:normAutofit/>
          </a:bodyPr>
          <a:lstStyle>
            <a:lvl1pPr marL="0" indent="0" algn="l" defTabSz="914400" rtl="0" eaLnBrk="1" latinLnBrk="0" hangingPunct="1">
              <a:lnSpc>
                <a:spcPct val="100000"/>
              </a:lnSpc>
              <a:spcBef>
                <a:spcPts val="0"/>
              </a:spcBef>
              <a:spcAft>
                <a:spcPts val="800"/>
              </a:spcAft>
              <a:buClr>
                <a:schemeClr val="accent1"/>
              </a:buClr>
              <a:buFont typeface="Arial" panose="020B0604020202020204" pitchFamily="34" charset="0"/>
              <a:buNone/>
              <a:tabLst/>
              <a:defRPr sz="2000" kern="1200" spc="-20" baseline="0">
                <a:solidFill>
                  <a:schemeClr val="tx1"/>
                </a:solidFill>
                <a:latin typeface="Helvetica" pitchFamily="2" charset="0"/>
                <a:ea typeface="+mn-ea"/>
                <a:cs typeface="+mn-cs"/>
              </a:defRPr>
            </a:lvl1pPr>
            <a:lvl2pPr marL="6858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600" kern="1200" spc="-20" baseline="0">
                <a:solidFill>
                  <a:schemeClr val="tx1"/>
                </a:solidFill>
                <a:latin typeface="Helvetica" pitchFamily="2" charset="0"/>
                <a:ea typeface="+mn-ea"/>
                <a:cs typeface="+mn-cs"/>
              </a:defRPr>
            </a:lvl2pPr>
            <a:lvl3pPr marL="11430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3pPr>
            <a:lvl4pPr marL="16002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4pPr>
            <a:lvl5pPr marL="20574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Helvetica"/>
                <a:cs typeface="Helvetica"/>
              </a:rPr>
              <a:t>Routine Autosampler Locations (additional ad hoc sampled manhole vaults not shown)</a:t>
            </a:r>
            <a:endParaRPr lang="en-US"/>
          </a:p>
        </p:txBody>
      </p:sp>
    </p:spTree>
    <p:extLst>
      <p:ext uri="{BB962C8B-B14F-4D97-AF65-F5344CB8AC3E}">
        <p14:creationId xmlns:p14="http://schemas.microsoft.com/office/powerpoint/2010/main" val="2479647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06F875-16AD-1696-D696-FF70F60A673D}"/>
              </a:ext>
            </a:extLst>
          </p:cNvPr>
          <p:cNvPicPr>
            <a:picLocks noChangeAspect="1"/>
          </p:cNvPicPr>
          <p:nvPr/>
        </p:nvPicPr>
        <p:blipFill>
          <a:blip r:embed="rId2"/>
          <a:srcRect l="31579" t="11377" r="37870" b="45922"/>
          <a:stretch>
            <a:fillRect/>
          </a:stretch>
        </p:blipFill>
        <p:spPr>
          <a:xfrm>
            <a:off x="6400800" y="3557701"/>
            <a:ext cx="4923492" cy="3082245"/>
          </a:xfrm>
          <a:prstGeom prst="rect">
            <a:avLst/>
          </a:prstGeom>
        </p:spPr>
      </p:pic>
      <p:pic>
        <p:nvPicPr>
          <p:cNvPr id="8" name="Picture 7">
            <a:extLst>
              <a:ext uri="{FF2B5EF4-FFF2-40B4-BE49-F238E27FC236}">
                <a16:creationId xmlns:a16="http://schemas.microsoft.com/office/drawing/2014/main" id="{3D5313FE-4635-38F4-099D-9A5C6578331F}"/>
              </a:ext>
            </a:extLst>
          </p:cNvPr>
          <p:cNvPicPr>
            <a:picLocks noChangeAspect="1"/>
          </p:cNvPicPr>
          <p:nvPr/>
        </p:nvPicPr>
        <p:blipFill>
          <a:blip r:embed="rId2"/>
          <a:srcRect l="31579" t="56553" r="37937" b="5702"/>
          <a:stretch>
            <a:fillRect/>
          </a:stretch>
        </p:blipFill>
        <p:spPr>
          <a:xfrm>
            <a:off x="6185806" y="771787"/>
            <a:ext cx="5134468" cy="2847564"/>
          </a:xfrm>
          <a:prstGeom prst="rect">
            <a:avLst/>
          </a:prstGeom>
        </p:spPr>
      </p:pic>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700784"/>
            <a:ext cx="4565973" cy="4655566"/>
          </a:xfrm>
        </p:spPr>
        <p:txBody>
          <a:bodyPr vert="horz" lIns="0" tIns="0" rIns="0" bIns="0" rtlCol="0" anchor="t">
            <a:noAutofit/>
          </a:bodyPr>
          <a:lstStyle/>
          <a:p>
            <a:r>
              <a:rPr lang="en-US" sz="1800" dirty="0">
                <a:latin typeface="Helvetica"/>
                <a:ea typeface="Geneva"/>
                <a:cs typeface="Helvetica"/>
              </a:rPr>
              <a:t>The 2025 annual total tritium activity load was 1.3% of the 5 Curie annual limit. This low level is due, in part, to multiple condensate management approaches:</a:t>
            </a:r>
            <a:endParaRPr lang="en-US" sz="1800" dirty="0">
              <a:solidFill>
                <a:srgbClr val="003087"/>
              </a:solidFill>
              <a:latin typeface="Helvetica"/>
              <a:ea typeface="Geneva"/>
              <a:cs typeface="Helvetica"/>
            </a:endParaRPr>
          </a:p>
          <a:p>
            <a:pPr lvl="1"/>
            <a:r>
              <a:rPr lang="en-US" dirty="0">
                <a:latin typeface="Helvetica"/>
                <a:ea typeface="ＭＳ Ｐゴシック"/>
                <a:cs typeface="Helvetica"/>
              </a:rPr>
              <a:t>Air handler unit c</a:t>
            </a:r>
            <a:r>
              <a:rPr lang="en-US" sz="1600" dirty="0">
                <a:latin typeface="Helvetica"/>
                <a:ea typeface="ＭＳ Ｐゴシック"/>
                <a:cs typeface="Helvetica"/>
              </a:rPr>
              <a:t>ondensate is</a:t>
            </a:r>
            <a:r>
              <a:rPr lang="en-US" dirty="0">
                <a:latin typeface="Helvetica"/>
                <a:ea typeface="ＭＳ Ｐゴシック"/>
                <a:cs typeface="Helvetica"/>
              </a:rPr>
              <a:t> r</a:t>
            </a:r>
            <a:r>
              <a:rPr lang="en-US" sz="1600" dirty="0">
                <a:ea typeface="ＭＳ Ｐゴシック"/>
                <a:cs typeface="Helvetica"/>
              </a:rPr>
              <a:t>outed away from the sanitary sewer system during operational periods producing higher concentrations</a:t>
            </a:r>
            <a:r>
              <a:rPr lang="en-US" dirty="0">
                <a:ea typeface="ＭＳ Ｐゴシック"/>
                <a:cs typeface="Helvetica"/>
              </a:rPr>
              <a:t>.</a:t>
            </a:r>
          </a:p>
          <a:p>
            <a:pPr lvl="1"/>
            <a:r>
              <a:rPr lang="en-US" sz="1600" dirty="0">
                <a:ea typeface="ＭＳ Ｐゴシック"/>
                <a:cs typeface="Helvetica"/>
              </a:rPr>
              <a:t>NuMI condensate, along with some AHU condensate, is currently shipped offsite for disposal. </a:t>
            </a:r>
            <a:r>
              <a:rPr lang="en-US" sz="1600" dirty="0"/>
              <a:t>The lab is continuously evaluating the safest and most effective method for disposal.</a:t>
            </a:r>
            <a:endParaRPr lang="en-US" sz="1600" dirty="0">
              <a:solidFill>
                <a:srgbClr val="003087"/>
              </a:solidFill>
              <a:ea typeface="ＭＳ Ｐゴシック"/>
              <a:cs typeface="Helvetica"/>
            </a:endParaRPr>
          </a:p>
          <a:p>
            <a:r>
              <a:rPr lang="en-US" sz="1800" dirty="0">
                <a:ea typeface="Geneva"/>
              </a:rPr>
              <a:t>Historical maximum of &lt;35 pCi/ml (usually &lt;20 pCi/ml)</a:t>
            </a:r>
          </a:p>
          <a:p>
            <a:endParaRPr lang="en-US" sz="1800" dirty="0">
              <a:solidFill>
                <a:srgbClr val="000000"/>
              </a:solidFill>
            </a:endParaRPr>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2800"/>
              <a:t>Sanitary Sewer Boundary Results: Batavia</a:t>
            </a:r>
          </a:p>
        </p:txBody>
      </p:sp>
      <p:sp>
        <p:nvSpPr>
          <p:cNvPr id="27" name="Rectangle 26">
            <a:extLst>
              <a:ext uri="{FF2B5EF4-FFF2-40B4-BE49-F238E27FC236}">
                <a16:creationId xmlns:a16="http://schemas.microsoft.com/office/drawing/2014/main" id="{3AC4CF99-34FA-B59C-46E9-1C99E73DD514}"/>
              </a:ext>
            </a:extLst>
          </p:cNvPr>
          <p:cNvSpPr/>
          <p:nvPr/>
        </p:nvSpPr>
        <p:spPr>
          <a:xfrm>
            <a:off x="3051189" y="6228904"/>
            <a:ext cx="3083096" cy="246221"/>
          </a:xfrm>
          <a:prstGeom prst="rect">
            <a:avLst/>
          </a:prstGeom>
        </p:spPr>
        <p:txBody>
          <a:bodyPr wrap="square" lIns="91440" tIns="45720" rIns="91440" bIns="45720" anchor="t">
            <a:spAutoFit/>
          </a:bodyPr>
          <a:lstStyle/>
          <a:p>
            <a:pPr algn="r"/>
            <a:r>
              <a:rPr lang="en-US" sz="1000">
                <a:latin typeface="Calibri"/>
                <a:ea typeface="Geneva"/>
              </a:rPr>
              <a:t>Data plots online at: </a:t>
            </a:r>
            <a:r>
              <a:rPr lang="en-US" sz="1000">
                <a:latin typeface="Calibri"/>
                <a:ea typeface="Geneva"/>
                <a:hlinkClick r:id="rId3"/>
              </a:rPr>
              <a:t>https://www.fnal.gov/pub/tritium</a:t>
            </a:r>
            <a:endParaRPr lang="en-US" sz="1000">
              <a:latin typeface="Calibri"/>
              <a:ea typeface="Geneva"/>
              <a:cs typeface="Calibri"/>
            </a:endParaRPr>
          </a:p>
        </p:txBody>
      </p:sp>
      <p:sp>
        <p:nvSpPr>
          <p:cNvPr id="28" name="TextBox 27">
            <a:extLst>
              <a:ext uri="{FF2B5EF4-FFF2-40B4-BE49-F238E27FC236}">
                <a16:creationId xmlns:a16="http://schemas.microsoft.com/office/drawing/2014/main" id="{DB304278-741F-AC0E-E347-A94016FBCE7D}"/>
              </a:ext>
            </a:extLst>
          </p:cNvPr>
          <p:cNvSpPr txBox="1"/>
          <p:nvPr/>
        </p:nvSpPr>
        <p:spPr>
          <a:xfrm>
            <a:off x="9473668" y="1205314"/>
            <a:ext cx="915635" cy="276999"/>
          </a:xfrm>
          <a:prstGeom prst="rect">
            <a:avLst/>
          </a:prstGeom>
          <a:noFill/>
        </p:spPr>
        <p:txBody>
          <a:bodyPr wrap="none" lIns="91440" tIns="45720" rIns="91440" bIns="45720" rtlCol="0" anchor="t">
            <a:spAutoFit/>
          </a:bodyPr>
          <a:lstStyle/>
          <a:p>
            <a:r>
              <a:rPr lang="en-US" sz="1200" dirty="0">
                <a:latin typeface="Arial Nova"/>
              </a:rPr>
              <a:t>2012-2025</a:t>
            </a:r>
          </a:p>
        </p:txBody>
      </p:sp>
      <p:grpSp>
        <p:nvGrpSpPr>
          <p:cNvPr id="29" name="Group 28">
            <a:extLst>
              <a:ext uri="{FF2B5EF4-FFF2-40B4-BE49-F238E27FC236}">
                <a16:creationId xmlns:a16="http://schemas.microsoft.com/office/drawing/2014/main" id="{DA658476-44A1-DEBE-49B2-0DB88800E019}"/>
              </a:ext>
            </a:extLst>
          </p:cNvPr>
          <p:cNvGrpSpPr/>
          <p:nvPr/>
        </p:nvGrpSpPr>
        <p:grpSpPr>
          <a:xfrm>
            <a:off x="5679599" y="912733"/>
            <a:ext cx="1377383" cy="400110"/>
            <a:chOff x="3824761" y="4035524"/>
            <a:chExt cx="1377383" cy="400110"/>
          </a:xfrm>
        </p:grpSpPr>
        <p:cxnSp>
          <p:nvCxnSpPr>
            <p:cNvPr id="31" name="Straight Arrow Connector 30">
              <a:extLst>
                <a:ext uri="{FF2B5EF4-FFF2-40B4-BE49-F238E27FC236}">
                  <a16:creationId xmlns:a16="http://schemas.microsoft.com/office/drawing/2014/main" id="{2FE03A83-4531-CF3D-7161-9CD3AD108BD4}"/>
                </a:ext>
              </a:extLst>
            </p:cNvPr>
            <p:cNvCxnSpPr/>
            <p:nvPr/>
          </p:nvCxnSpPr>
          <p:spPr>
            <a:xfrm>
              <a:off x="5064984" y="4213086"/>
              <a:ext cx="137160" cy="0"/>
            </a:xfrm>
            <a:prstGeom prst="straightConnector1">
              <a:avLst/>
            </a:prstGeom>
            <a:ln w="15875">
              <a:solidFill>
                <a:srgbClr val="000000"/>
              </a:solidFill>
              <a:tailEnd type="stealth" w="sm" len="med"/>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09EB3F2B-70FE-04AF-2CC6-A44EAEB4E80A}"/>
                </a:ext>
              </a:extLst>
            </p:cNvPr>
            <p:cNvSpPr txBox="1"/>
            <p:nvPr/>
          </p:nvSpPr>
          <p:spPr>
            <a:xfrm>
              <a:off x="3824761" y="4035524"/>
              <a:ext cx="1226124" cy="400110"/>
            </a:xfrm>
            <a:prstGeom prst="rect">
              <a:avLst/>
            </a:prstGeom>
            <a:noFill/>
          </p:spPr>
          <p:txBody>
            <a:bodyPr wrap="square" rtlCol="0">
              <a:spAutoFit/>
            </a:bodyPr>
            <a:lstStyle/>
            <a:p>
              <a:pPr algn="r"/>
              <a:r>
                <a:rPr lang="en-US" sz="1000" b="1">
                  <a:solidFill>
                    <a:schemeClr val="accent5"/>
                  </a:solidFill>
                </a:rPr>
                <a:t>Annual Discharge Limit to Batavia</a:t>
              </a:r>
            </a:p>
          </p:txBody>
        </p:sp>
      </p:grpSp>
      <p:sp>
        <p:nvSpPr>
          <p:cNvPr id="12" name="TextBox 11">
            <a:extLst>
              <a:ext uri="{FF2B5EF4-FFF2-40B4-BE49-F238E27FC236}">
                <a16:creationId xmlns:a16="http://schemas.microsoft.com/office/drawing/2014/main" id="{5E04ED09-FB2D-0BEB-BBE0-A8C903EB796F}"/>
              </a:ext>
            </a:extLst>
          </p:cNvPr>
          <p:cNvSpPr txBox="1"/>
          <p:nvPr/>
        </p:nvSpPr>
        <p:spPr>
          <a:xfrm>
            <a:off x="8753040" y="3748379"/>
            <a:ext cx="915635" cy="276999"/>
          </a:xfrm>
          <a:prstGeom prst="rect">
            <a:avLst/>
          </a:prstGeom>
          <a:noFill/>
        </p:spPr>
        <p:txBody>
          <a:bodyPr wrap="none" lIns="91440" tIns="45720" rIns="91440" bIns="45720" rtlCol="0" anchor="t">
            <a:spAutoFit/>
          </a:bodyPr>
          <a:lstStyle/>
          <a:p>
            <a:r>
              <a:rPr lang="en-US" sz="1200" dirty="0">
                <a:latin typeface="Arial Nova"/>
              </a:rPr>
              <a:t>2005-2025</a:t>
            </a:r>
          </a:p>
        </p:txBody>
      </p:sp>
    </p:spTree>
    <p:extLst>
      <p:ext uri="{BB962C8B-B14F-4D97-AF65-F5344CB8AC3E}">
        <p14:creationId xmlns:p14="http://schemas.microsoft.com/office/powerpoint/2010/main" val="1377996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E39C-3550-EE5F-F5FE-C2AC96B88173}"/>
              </a:ext>
            </a:extLst>
          </p:cNvPr>
          <p:cNvSpPr>
            <a:spLocks noGrp="1"/>
          </p:cNvSpPr>
          <p:nvPr>
            <p:ph type="title"/>
          </p:nvPr>
        </p:nvSpPr>
        <p:spPr>
          <a:xfrm>
            <a:off x="914400" y="4775545"/>
            <a:ext cx="10003536" cy="800219"/>
          </a:xfrm>
        </p:spPr>
        <p:txBody>
          <a:bodyPr/>
          <a:lstStyle/>
          <a:p>
            <a:r>
              <a:rPr lang="en-US"/>
              <a:t>Tritium Management Actions</a:t>
            </a:r>
          </a:p>
        </p:txBody>
      </p:sp>
      <p:sp>
        <p:nvSpPr>
          <p:cNvPr id="3" name="Text Placeholder 2">
            <a:extLst>
              <a:ext uri="{FF2B5EF4-FFF2-40B4-BE49-F238E27FC236}">
                <a16:creationId xmlns:a16="http://schemas.microsoft.com/office/drawing/2014/main" id="{46581A95-1706-18C8-69A4-241BD2617ACA}"/>
              </a:ext>
            </a:extLst>
          </p:cNvPr>
          <p:cNvSpPr>
            <a:spLocks noGrp="1"/>
          </p:cNvSpPr>
          <p:nvPr>
            <p:ph type="body" sz="quarter" idx="10"/>
          </p:nvPr>
        </p:nvSpPr>
        <p:spPr/>
        <p:txBody>
          <a:bodyPr/>
          <a:lstStyle/>
          <a:p>
            <a:r>
              <a:rPr lang="en-US"/>
              <a:t>03</a:t>
            </a:r>
          </a:p>
        </p:txBody>
      </p:sp>
      <p:sp>
        <p:nvSpPr>
          <p:cNvPr id="4" name="Slide Number Placeholder 3">
            <a:extLst>
              <a:ext uri="{FF2B5EF4-FFF2-40B4-BE49-F238E27FC236}">
                <a16:creationId xmlns:a16="http://schemas.microsoft.com/office/drawing/2014/main" id="{5B374045-67B4-696C-F333-C39EA54CD44D}"/>
              </a:ext>
            </a:extLst>
          </p:cNvPr>
          <p:cNvSpPr>
            <a:spLocks noGrp="1"/>
          </p:cNvSpPr>
          <p:nvPr>
            <p:ph type="sldNum" sz="quarter" idx="4"/>
          </p:nvPr>
        </p:nvSpPr>
        <p:spPr>
          <a:xfrm>
            <a:off x="11830050" y="6356350"/>
            <a:ext cx="358919" cy="365125"/>
          </a:xfrm>
        </p:spPr>
        <p:txBody>
          <a:bodyPr/>
          <a:lstStyle/>
          <a:p>
            <a:fld id="{F4BAA12D-5F28-3140-935A-44BF4B54B6B6}" type="slidenum">
              <a:rPr lang="en-US" smtClean="0"/>
              <a:pPr/>
              <a:t>16</a:t>
            </a:fld>
            <a:endParaRPr lang="en-US"/>
          </a:p>
        </p:txBody>
      </p:sp>
    </p:spTree>
    <p:extLst>
      <p:ext uri="{BB962C8B-B14F-4D97-AF65-F5344CB8AC3E}">
        <p14:creationId xmlns:p14="http://schemas.microsoft.com/office/powerpoint/2010/main" val="3165275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532E59E-4A87-BB3A-6E88-0D6932E298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602425" y="1925288"/>
            <a:ext cx="4973671" cy="3607245"/>
          </a:xfrm>
          <a:prstGeom prst="rect">
            <a:avLst/>
          </a:prstGeom>
        </p:spPr>
      </p:pic>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700784"/>
            <a:ext cx="5580669" cy="4655566"/>
          </a:xfrm>
        </p:spPr>
        <p:txBody>
          <a:bodyPr vert="horz" lIns="0" tIns="0" rIns="0" bIns="0" rtlCol="0" anchor="t">
            <a:noAutofit/>
          </a:bodyPr>
          <a:lstStyle/>
          <a:p>
            <a:r>
              <a:rPr lang="en-US" sz="1800" dirty="0">
                <a:solidFill>
                  <a:srgbClr val="000000"/>
                </a:solidFill>
                <a:latin typeface="Helvetica"/>
                <a:cs typeface="Helvetica"/>
              </a:rPr>
              <a:t>In 2019 we completed installation of a canopy and liner over the BNB berm, under which we produce neutrinos for Short Baseline Neutrino (SBN) experiments</a:t>
            </a:r>
          </a:p>
          <a:p>
            <a:pPr lvl="1"/>
            <a:r>
              <a:rPr lang="en-US" sz="1600" dirty="0">
                <a:solidFill>
                  <a:srgbClr val="000000"/>
                </a:solidFill>
              </a:rPr>
              <a:t>Infiltration reduced by &gt;90%, which means less HTO is produced</a:t>
            </a:r>
          </a:p>
          <a:p>
            <a:pPr lvl="1"/>
            <a:r>
              <a:rPr lang="en-US" sz="1600" dirty="0">
                <a:solidFill>
                  <a:srgbClr val="000000"/>
                </a:solidFill>
              </a:rPr>
              <a:t>First phase shallow groundwater monitoring wells: all &lt;1 pCi/ml since 2021</a:t>
            </a:r>
          </a:p>
          <a:p>
            <a:pPr lvl="2"/>
            <a:r>
              <a:rPr lang="en-US" sz="1600" dirty="0">
                <a:solidFill>
                  <a:srgbClr val="000000"/>
                </a:solidFill>
                <a:latin typeface="Helvetica"/>
                <a:cs typeface="Helvetica"/>
              </a:rPr>
              <a:t>Bedrock wells (installed 2025):</a:t>
            </a:r>
            <a:r>
              <a:rPr lang="en-US" sz="1600" dirty="0">
                <a:solidFill>
                  <a:srgbClr val="000000"/>
                </a:solidFill>
              </a:rPr>
              <a:t> all &lt;1 pCi/ml</a:t>
            </a:r>
            <a:endParaRPr lang="en-US" sz="1600" dirty="0">
              <a:solidFill>
                <a:srgbClr val="000000"/>
              </a:solidFill>
              <a:latin typeface="Helvetica"/>
              <a:cs typeface="Helvetica"/>
            </a:endParaRPr>
          </a:p>
          <a:p>
            <a:endParaRPr lang="en-US" sz="1800" dirty="0">
              <a:solidFill>
                <a:srgbClr val="000000"/>
              </a:solidFill>
            </a:endParaRPr>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2800"/>
              <a:t>Tritium Management Actions</a:t>
            </a:r>
          </a:p>
        </p:txBody>
      </p:sp>
      <p:sp>
        <p:nvSpPr>
          <p:cNvPr id="4" name="Text Placeholder 3">
            <a:extLst>
              <a:ext uri="{FF2B5EF4-FFF2-40B4-BE49-F238E27FC236}">
                <a16:creationId xmlns:a16="http://schemas.microsoft.com/office/drawing/2014/main" id="{04487229-355B-F655-3F11-75686B69F529}"/>
              </a:ext>
            </a:extLst>
          </p:cNvPr>
          <p:cNvSpPr>
            <a:spLocks noGrp="1"/>
          </p:cNvSpPr>
          <p:nvPr>
            <p:ph type="body" sz="quarter" idx="37"/>
          </p:nvPr>
        </p:nvSpPr>
        <p:spPr/>
        <p:txBody>
          <a:bodyPr/>
          <a:lstStyle/>
          <a:p>
            <a:r>
              <a:rPr lang="en-US"/>
              <a:t>Booster Neutrino Beam (BNB) </a:t>
            </a:r>
          </a:p>
        </p:txBody>
      </p:sp>
      <p:grpSp>
        <p:nvGrpSpPr>
          <p:cNvPr id="7" name="Group 6">
            <a:extLst>
              <a:ext uri="{FF2B5EF4-FFF2-40B4-BE49-F238E27FC236}">
                <a16:creationId xmlns:a16="http://schemas.microsoft.com/office/drawing/2014/main" id="{49F735DE-071C-5362-B6E2-41D154C086E3}"/>
              </a:ext>
            </a:extLst>
          </p:cNvPr>
          <p:cNvGrpSpPr/>
          <p:nvPr/>
        </p:nvGrpSpPr>
        <p:grpSpPr>
          <a:xfrm>
            <a:off x="914398" y="4608885"/>
            <a:ext cx="5288960" cy="2030998"/>
            <a:chOff x="807040" y="4006652"/>
            <a:chExt cx="5288960" cy="2030998"/>
          </a:xfrm>
        </p:grpSpPr>
        <p:pic>
          <p:nvPicPr>
            <p:cNvPr id="8" name="Picture 7" descr="A picture containing grass, outdoor, sky, building&#10;&#10;Description automatically generated">
              <a:extLst>
                <a:ext uri="{FF2B5EF4-FFF2-40B4-BE49-F238E27FC236}">
                  <a16:creationId xmlns:a16="http://schemas.microsoft.com/office/drawing/2014/main" id="{E9FA2AEB-1746-CC3F-7B9B-F9BF1180DDCB}"/>
                </a:ext>
              </a:extLst>
            </p:cNvPr>
            <p:cNvPicPr>
              <a:picLocks noChangeAspect="1"/>
            </p:cNvPicPr>
            <p:nvPr/>
          </p:nvPicPr>
          <p:blipFill rotWithShape="1">
            <a:blip r:embed="rId3"/>
            <a:srcRect t="32189" b="32027"/>
            <a:stretch/>
          </p:blipFill>
          <p:spPr>
            <a:xfrm>
              <a:off x="807040" y="4006652"/>
              <a:ext cx="5288960" cy="1419455"/>
            </a:xfrm>
            <a:prstGeom prst="rect">
              <a:avLst/>
            </a:prstGeom>
          </p:spPr>
        </p:pic>
        <p:sp>
          <p:nvSpPr>
            <p:cNvPr id="9" name="Text Placeholder 1">
              <a:extLst>
                <a:ext uri="{FF2B5EF4-FFF2-40B4-BE49-F238E27FC236}">
                  <a16:creationId xmlns:a16="http://schemas.microsoft.com/office/drawing/2014/main" id="{306399A5-1078-D4D2-937D-9EFB4224A276}"/>
                </a:ext>
              </a:extLst>
            </p:cNvPr>
            <p:cNvSpPr txBox="1">
              <a:spLocks/>
            </p:cNvSpPr>
            <p:nvPr/>
          </p:nvSpPr>
          <p:spPr>
            <a:xfrm>
              <a:off x="807040" y="5426108"/>
              <a:ext cx="5288960" cy="611542"/>
            </a:xfrm>
            <a:prstGeom prst="rect">
              <a:avLst/>
            </a:prstGeom>
          </p:spPr>
          <p:txBody>
            <a:bodyPr vert="horz" wrap="square" lIns="0" tIns="0" rIns="0" bIns="0" numCol="1" anchor="b" anchorCtr="0" compatLnSpc="1">
              <a:prstTxWarp prst="textNoShape">
                <a:avLst/>
              </a:prstTxWarp>
            </a:bodyPr>
            <a:lstStyle>
              <a:defPPr>
                <a:defRPr lang="en-US"/>
              </a:defPPr>
              <a:lvl1pPr algn="l" defTabSz="457200" rtl="0" fontAlgn="base">
                <a:spcBef>
                  <a:spcPct val="0"/>
                </a:spcBef>
                <a:spcAft>
                  <a:spcPct val="0"/>
                </a:spcAft>
                <a:defRPr sz="1200" kern="1200" smtClean="0">
                  <a:solidFill>
                    <a:srgbClr val="004C97"/>
                  </a:solidFill>
                  <a:latin typeface="Helvetica" charset="0"/>
                  <a:ea typeface="Geneva" charset="0"/>
                  <a:cs typeface="ＭＳ Ｐゴシック" charset="0"/>
                </a:defRPr>
              </a:lvl1pPr>
              <a:lvl2pPr marL="457200" algn="l" defTabSz="457200" rtl="0" fontAlgn="base">
                <a:spcBef>
                  <a:spcPct val="0"/>
                </a:spcBef>
                <a:spcAft>
                  <a:spcPct val="0"/>
                </a:spcAft>
                <a:defRPr sz="2400" kern="1200">
                  <a:solidFill>
                    <a:schemeClr val="tx1"/>
                  </a:solidFill>
                  <a:latin typeface="Calibri" charset="0"/>
                  <a:ea typeface="Geneva" charset="0"/>
                  <a:cs typeface="Geneva" charset="0"/>
                </a:defRPr>
              </a:lvl2pPr>
              <a:lvl3pPr marL="914400" algn="l" defTabSz="457200" rtl="0" fontAlgn="base">
                <a:spcBef>
                  <a:spcPct val="0"/>
                </a:spcBef>
                <a:spcAft>
                  <a:spcPct val="0"/>
                </a:spcAft>
                <a:defRPr sz="2400" kern="1200">
                  <a:solidFill>
                    <a:schemeClr val="tx1"/>
                  </a:solidFill>
                  <a:latin typeface="Calibri" charset="0"/>
                  <a:ea typeface="Geneva" charset="0"/>
                  <a:cs typeface="Geneva" charset="0"/>
                </a:defRPr>
              </a:lvl3pPr>
              <a:lvl4pPr marL="1371600" algn="l" defTabSz="457200" rtl="0" fontAlgn="base">
                <a:spcBef>
                  <a:spcPct val="0"/>
                </a:spcBef>
                <a:spcAft>
                  <a:spcPct val="0"/>
                </a:spcAft>
                <a:defRPr sz="2400" kern="1200">
                  <a:solidFill>
                    <a:schemeClr val="tx1"/>
                  </a:solidFill>
                  <a:latin typeface="Calibri" charset="0"/>
                  <a:ea typeface="Geneva" charset="0"/>
                  <a:cs typeface="Geneva" charset="0"/>
                </a:defRPr>
              </a:lvl4pPr>
              <a:lvl5pPr marL="1828800" algn="l" defTabSz="457200" rtl="0" fontAlgn="base">
                <a:spcBef>
                  <a:spcPct val="0"/>
                </a:spcBef>
                <a:spcAft>
                  <a:spcPct val="0"/>
                </a:spcAft>
                <a:defRPr sz="2400" kern="1200">
                  <a:solidFill>
                    <a:schemeClr val="tx1"/>
                  </a:solidFill>
                  <a:latin typeface="Calibri" charset="0"/>
                  <a:ea typeface="Geneva" charset="0"/>
                  <a:cs typeface="Geneva" charset="0"/>
                </a:defRPr>
              </a:lvl5pPr>
              <a:lvl6pPr marL="2286000" algn="l" defTabSz="457200" rtl="0" eaLnBrk="1" latinLnBrk="0" hangingPunct="1">
                <a:defRPr sz="2400" kern="1200">
                  <a:solidFill>
                    <a:schemeClr val="tx1"/>
                  </a:solidFill>
                  <a:latin typeface="Calibri" charset="0"/>
                  <a:ea typeface="Geneva" charset="0"/>
                  <a:cs typeface="Geneva" charset="0"/>
                </a:defRPr>
              </a:lvl6pPr>
              <a:lvl7pPr marL="2743200" algn="l" defTabSz="457200" rtl="0" eaLnBrk="1" latinLnBrk="0" hangingPunct="1">
                <a:defRPr sz="2400" kern="1200">
                  <a:solidFill>
                    <a:schemeClr val="tx1"/>
                  </a:solidFill>
                  <a:latin typeface="Calibri" charset="0"/>
                  <a:ea typeface="Geneva" charset="0"/>
                  <a:cs typeface="Geneva" charset="0"/>
                </a:defRPr>
              </a:lvl7pPr>
              <a:lvl8pPr marL="3200400" algn="l" defTabSz="457200" rtl="0" eaLnBrk="1" latinLnBrk="0" hangingPunct="1">
                <a:defRPr sz="2400" kern="1200">
                  <a:solidFill>
                    <a:schemeClr val="tx1"/>
                  </a:solidFill>
                  <a:latin typeface="Calibri" charset="0"/>
                  <a:ea typeface="Geneva" charset="0"/>
                  <a:cs typeface="Geneva" charset="0"/>
                </a:defRPr>
              </a:lvl8pPr>
              <a:lvl9pPr marL="3657600" algn="l" defTabSz="457200" rtl="0" eaLnBrk="1" latinLnBrk="0" hangingPunct="1">
                <a:defRPr sz="2400" kern="1200">
                  <a:solidFill>
                    <a:schemeClr val="tx1"/>
                  </a:solidFill>
                  <a:latin typeface="Calibri" charset="0"/>
                  <a:ea typeface="Geneva" charset="0"/>
                  <a:cs typeface="Geneva" charset="0"/>
                </a:defRPr>
              </a:lvl9pPr>
            </a:lstStyle>
            <a:p>
              <a:r>
                <a:rPr lang="en-US" b="1"/>
                <a:t>BNB Canopy:</a:t>
              </a:r>
            </a:p>
            <a:p>
              <a:r>
                <a:rPr lang="en-US"/>
                <a:t>Highly-customized “farm shed” including skylight panels, egress doors and a removable section for absorber access</a:t>
              </a:r>
            </a:p>
          </p:txBody>
        </p:sp>
      </p:grpSp>
    </p:spTree>
    <p:extLst>
      <p:ext uri="{BB962C8B-B14F-4D97-AF65-F5344CB8AC3E}">
        <p14:creationId xmlns:p14="http://schemas.microsoft.com/office/powerpoint/2010/main" val="289042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700784"/>
            <a:ext cx="10237510" cy="4655566"/>
          </a:xfrm>
        </p:spPr>
        <p:txBody>
          <a:bodyPr vert="horz" lIns="0" tIns="0" rIns="0" bIns="0" rtlCol="0" anchor="t">
            <a:noAutofit/>
          </a:bodyPr>
          <a:lstStyle/>
          <a:p>
            <a:pPr marL="0" indent="0">
              <a:buNone/>
            </a:pPr>
            <a:r>
              <a:rPr lang="en-US" sz="2200" dirty="0">
                <a:solidFill>
                  <a:srgbClr val="000000"/>
                </a:solidFill>
                <a:latin typeface="Helvetica"/>
                <a:cs typeface="Helvetica"/>
              </a:rPr>
              <a:t>2022 external review of Fermilab tritium management</a:t>
            </a:r>
          </a:p>
          <a:p>
            <a:r>
              <a:rPr lang="en-US" dirty="0">
                <a:solidFill>
                  <a:srgbClr val="000000"/>
                </a:solidFill>
                <a:latin typeface="Helvetica"/>
                <a:cs typeface="Helvetica"/>
              </a:rPr>
              <a:t>Commendations included: BNB canopy, applying lessons learned to LBNF design, public communication</a:t>
            </a:r>
          </a:p>
          <a:p>
            <a:r>
              <a:rPr lang="en-US" dirty="0">
                <a:solidFill>
                  <a:srgbClr val="000000"/>
                </a:solidFill>
                <a:latin typeface="Helvetica"/>
                <a:cs typeface="Helvetica"/>
              </a:rPr>
              <a:t>Recommendations included: expand automated and groundwater monitoring, elevate and expand tritium management and funding, Industrial Cooling Water management</a:t>
            </a:r>
          </a:p>
          <a:p>
            <a:pPr marL="0" indent="0">
              <a:buNone/>
            </a:pPr>
            <a:r>
              <a:rPr lang="en-US" sz="2200" dirty="0">
                <a:solidFill>
                  <a:srgbClr val="000000"/>
                </a:solidFill>
                <a:latin typeface="Helvetica"/>
                <a:cs typeface="Helvetica"/>
              </a:rPr>
              <a:t>2024 DOE Assessment of multiple programs, focusing on tritium</a:t>
            </a:r>
          </a:p>
          <a:p>
            <a:r>
              <a:rPr lang="en-US" dirty="0">
                <a:solidFill>
                  <a:srgbClr val="000000"/>
                </a:solidFill>
                <a:latin typeface="Helvetica"/>
                <a:cs typeface="Helvetica"/>
              </a:rPr>
              <a:t>Five commendations, including changes to Rad Worker training and Radionuclide Analysis Facility (RAF) data management and Quality Assurance/Quality Control</a:t>
            </a:r>
          </a:p>
          <a:p>
            <a:r>
              <a:rPr lang="en-US" dirty="0">
                <a:solidFill>
                  <a:srgbClr val="000000"/>
                </a:solidFill>
                <a:latin typeface="Helvetica"/>
                <a:cs typeface="Helvetica"/>
              </a:rPr>
              <a:t>Findings included 11 recommendations, including: performing a self-assessment for new TM Dept., improve procedure formats, completing release and clearance programs, RAF incorporation of MARLAP testing, etc. One sampling methodology non-conformance for passive diffuser vials (corrected in 2024, replacements in progress).</a:t>
            </a:r>
          </a:p>
          <a:p>
            <a:pPr marL="0" indent="0">
              <a:buNone/>
            </a:pPr>
            <a:r>
              <a:rPr lang="en-US" sz="2200" dirty="0">
                <a:solidFill>
                  <a:srgbClr val="000000"/>
                </a:solidFill>
                <a:latin typeface="Helvetica"/>
                <a:cs typeface="Helvetica"/>
              </a:rPr>
              <a:t>2026 external review of Fermilab tritium management planned for October</a:t>
            </a:r>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2800"/>
              <a:t>Tritium Management Actions</a:t>
            </a:r>
          </a:p>
        </p:txBody>
      </p:sp>
      <p:sp>
        <p:nvSpPr>
          <p:cNvPr id="4" name="Text Placeholder 3">
            <a:extLst>
              <a:ext uri="{FF2B5EF4-FFF2-40B4-BE49-F238E27FC236}">
                <a16:creationId xmlns:a16="http://schemas.microsoft.com/office/drawing/2014/main" id="{04487229-355B-F655-3F11-75686B69F529}"/>
              </a:ext>
            </a:extLst>
          </p:cNvPr>
          <p:cNvSpPr>
            <a:spLocks noGrp="1"/>
          </p:cNvSpPr>
          <p:nvPr>
            <p:ph type="body" sz="quarter" idx="37"/>
          </p:nvPr>
        </p:nvSpPr>
        <p:spPr/>
        <p:txBody>
          <a:bodyPr/>
          <a:lstStyle/>
          <a:p>
            <a:r>
              <a:rPr lang="en-US"/>
              <a:t>Recommendations from Latest External Review and DOE Assessment</a:t>
            </a:r>
          </a:p>
        </p:txBody>
      </p:sp>
    </p:spTree>
    <p:extLst>
      <p:ext uri="{BB962C8B-B14F-4D97-AF65-F5344CB8AC3E}">
        <p14:creationId xmlns:p14="http://schemas.microsoft.com/office/powerpoint/2010/main" val="2186067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1DD8765-8F33-F5E9-5215-CC01C779C493}"/>
              </a:ext>
            </a:extLst>
          </p:cNvPr>
          <p:cNvPicPr>
            <a:picLocks noChangeAspect="1"/>
          </p:cNvPicPr>
          <p:nvPr/>
        </p:nvPicPr>
        <p:blipFill>
          <a:blip r:embed="rId2"/>
          <a:srcRect l="8372" t="28165" r="7891" b="19380"/>
          <a:stretch>
            <a:fillRect/>
          </a:stretch>
        </p:blipFill>
        <p:spPr>
          <a:xfrm>
            <a:off x="2162817" y="3851060"/>
            <a:ext cx="7515468" cy="2826498"/>
          </a:xfrm>
          <a:prstGeom prst="rect">
            <a:avLst/>
          </a:prstGeom>
        </p:spPr>
      </p:pic>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426540"/>
            <a:ext cx="10648723" cy="4628554"/>
          </a:xfrm>
        </p:spPr>
        <p:txBody>
          <a:bodyPr vert="horz" lIns="0" tIns="0" rIns="0" bIns="0" rtlCol="0" anchor="t">
            <a:noAutofit/>
          </a:bodyPr>
          <a:lstStyle/>
          <a:p>
            <a:pPr marL="0" indent="0">
              <a:buNone/>
            </a:pPr>
            <a:r>
              <a:rPr lang="en-US" dirty="0">
                <a:solidFill>
                  <a:srgbClr val="000000"/>
                </a:solidFill>
                <a:latin typeface="Helvetica"/>
                <a:cs typeface="Helvetica"/>
              </a:rPr>
              <a:t>Similar concept to </a:t>
            </a:r>
            <a:r>
              <a:rPr lang="en-US" dirty="0" err="1">
                <a:solidFill>
                  <a:srgbClr val="000000"/>
                </a:solidFill>
                <a:latin typeface="Helvetica"/>
                <a:cs typeface="Helvetica"/>
              </a:rPr>
              <a:t>NuMI</a:t>
            </a:r>
            <a:r>
              <a:rPr lang="en-US" dirty="0">
                <a:solidFill>
                  <a:srgbClr val="000000"/>
                </a:solidFill>
                <a:latin typeface="Helvetica"/>
                <a:cs typeface="Helvetica"/>
              </a:rPr>
              <a:t>, but keeping the production of tritium well below regulatory limits is a major focus on the design of this new, higher beam power facility via:</a:t>
            </a:r>
            <a:endParaRPr lang="en-US" dirty="0">
              <a:latin typeface="Helvetica"/>
              <a:cs typeface="Helvetica"/>
            </a:endParaRPr>
          </a:p>
          <a:p>
            <a:r>
              <a:rPr lang="en-US" sz="1600" dirty="0">
                <a:solidFill>
                  <a:srgbClr val="000000"/>
                </a:solidFill>
                <a:latin typeface="Helvetica"/>
                <a:cs typeface="Helvetica"/>
              </a:rPr>
              <a:t>Excluding, rather than capturing, groundwater along the active Near Site beamline at Fermilab</a:t>
            </a:r>
          </a:p>
          <a:p>
            <a:r>
              <a:rPr lang="en-US" sz="1600" dirty="0">
                <a:solidFill>
                  <a:srgbClr val="000000"/>
                </a:solidFill>
                <a:latin typeface="Helvetica"/>
                <a:cs typeface="Helvetica"/>
              </a:rPr>
              <a:t>Reducing the total depth of Near Site construction into bedrock, especially the active beamline portion</a:t>
            </a:r>
          </a:p>
          <a:p>
            <a:r>
              <a:rPr lang="en-US" sz="1600" dirty="0">
                <a:solidFill>
                  <a:srgbClr val="000000"/>
                </a:solidFill>
                <a:latin typeface="Helvetica"/>
                <a:cs typeface="Helvetica"/>
              </a:rPr>
              <a:t>Active beamline portion is separate from the Near Detector</a:t>
            </a:r>
          </a:p>
          <a:p>
            <a:r>
              <a:rPr lang="en-US" sz="1600" dirty="0">
                <a:solidFill>
                  <a:srgbClr val="000000"/>
                </a:solidFill>
                <a:latin typeface="Helvetica"/>
                <a:cs typeface="Helvetica"/>
              </a:rPr>
              <a:t>Changed the original decay pipe design to allow in-person verification and servicing of shielding to reduce tritium risks</a:t>
            </a:r>
          </a:p>
          <a:p>
            <a:r>
              <a:rPr lang="en-US" sz="1600" dirty="0">
                <a:solidFill>
                  <a:srgbClr val="000000"/>
                </a:solidFill>
                <a:latin typeface="Helvetica"/>
                <a:cs typeface="Helvetica"/>
              </a:rPr>
              <a:t>Maintaining a nitrogen atmosphere rather than ambient air atmosphere in the target chase during beam operation</a:t>
            </a:r>
          </a:p>
          <a:p>
            <a:pPr marL="0" indent="0">
              <a:buNone/>
            </a:pPr>
            <a:r>
              <a:rPr lang="en-US" sz="1800" dirty="0">
                <a:solidFill>
                  <a:srgbClr val="000000"/>
                </a:solidFill>
                <a:latin typeface="Helvetica"/>
                <a:cs typeface="Helvetica"/>
              </a:rPr>
              <a:t>Goal: Deliver beam by 2031</a:t>
            </a:r>
            <a:endParaRPr lang="en-US" dirty="0">
              <a:solidFill>
                <a:srgbClr val="000000"/>
              </a:solidFill>
              <a:latin typeface="Helvetica"/>
              <a:cs typeface="Helvetica"/>
            </a:endParaRPr>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2800"/>
              <a:t>Tritium Management Actions</a:t>
            </a:r>
          </a:p>
        </p:txBody>
      </p:sp>
      <p:sp>
        <p:nvSpPr>
          <p:cNvPr id="4" name="Text Placeholder 3">
            <a:extLst>
              <a:ext uri="{FF2B5EF4-FFF2-40B4-BE49-F238E27FC236}">
                <a16:creationId xmlns:a16="http://schemas.microsoft.com/office/drawing/2014/main" id="{04487229-355B-F655-3F11-75686B69F529}"/>
              </a:ext>
            </a:extLst>
          </p:cNvPr>
          <p:cNvSpPr>
            <a:spLocks noGrp="1"/>
          </p:cNvSpPr>
          <p:nvPr>
            <p:ph type="body" sz="quarter" idx="37"/>
          </p:nvPr>
        </p:nvSpPr>
        <p:spPr/>
        <p:txBody>
          <a:bodyPr vert="horz" lIns="0" tIns="0" rIns="0" bIns="0" rtlCol="0" anchor="t">
            <a:normAutofit/>
          </a:bodyPr>
          <a:lstStyle/>
          <a:p>
            <a:r>
              <a:rPr lang="en-US" dirty="0">
                <a:latin typeface="Helvetica"/>
                <a:cs typeface="Helvetica"/>
              </a:rPr>
              <a:t>Long Baseline Neutrino Facility (LBNF) Near Site Design</a:t>
            </a:r>
          </a:p>
        </p:txBody>
      </p:sp>
    </p:spTree>
    <p:extLst>
      <p:ext uri="{BB962C8B-B14F-4D97-AF65-F5344CB8AC3E}">
        <p14:creationId xmlns:p14="http://schemas.microsoft.com/office/powerpoint/2010/main" val="4026658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676683-98B7-9B39-51C5-939073EB18FC}"/>
              </a:ext>
            </a:extLst>
          </p:cNvPr>
          <p:cNvSpPr>
            <a:spLocks noGrp="1"/>
          </p:cNvSpPr>
          <p:nvPr>
            <p:ph type="sldNum" sz="quarter" idx="4"/>
          </p:nvPr>
        </p:nvSpPr>
        <p:spPr>
          <a:xfrm>
            <a:off x="11830050" y="6307582"/>
            <a:ext cx="358919" cy="365125"/>
          </a:xfrm>
        </p:spPr>
        <p:txBody>
          <a:bodyPr/>
          <a:lstStyle/>
          <a:p>
            <a:fld id="{F4BAA12D-5F28-3140-935A-44BF4B54B6B6}" type="slidenum">
              <a:rPr lang="en-US" smtClean="0"/>
              <a:pPr/>
              <a:t>2</a:t>
            </a:fld>
            <a:endParaRPr lang="en-US"/>
          </a:p>
        </p:txBody>
      </p:sp>
    </p:spTree>
    <p:extLst>
      <p:ext uri="{BB962C8B-B14F-4D97-AF65-F5344CB8AC3E}">
        <p14:creationId xmlns:p14="http://schemas.microsoft.com/office/powerpoint/2010/main" val="3930556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E39C-3550-EE5F-F5FE-C2AC96B88173}"/>
              </a:ext>
            </a:extLst>
          </p:cNvPr>
          <p:cNvSpPr>
            <a:spLocks noGrp="1"/>
          </p:cNvSpPr>
          <p:nvPr>
            <p:ph type="title"/>
          </p:nvPr>
        </p:nvSpPr>
        <p:spPr>
          <a:xfrm>
            <a:off x="914400" y="4775545"/>
            <a:ext cx="10003536" cy="800219"/>
          </a:xfrm>
        </p:spPr>
        <p:txBody>
          <a:bodyPr/>
          <a:lstStyle/>
          <a:p>
            <a:r>
              <a:rPr lang="en-US">
                <a:latin typeface="Helvetica"/>
                <a:cs typeface="Helvetica"/>
              </a:rPr>
              <a:t>Public Communication</a:t>
            </a:r>
          </a:p>
        </p:txBody>
      </p:sp>
      <p:sp>
        <p:nvSpPr>
          <p:cNvPr id="3" name="Text Placeholder 2">
            <a:extLst>
              <a:ext uri="{FF2B5EF4-FFF2-40B4-BE49-F238E27FC236}">
                <a16:creationId xmlns:a16="http://schemas.microsoft.com/office/drawing/2014/main" id="{46581A95-1706-18C8-69A4-241BD2617ACA}"/>
              </a:ext>
            </a:extLst>
          </p:cNvPr>
          <p:cNvSpPr>
            <a:spLocks noGrp="1"/>
          </p:cNvSpPr>
          <p:nvPr>
            <p:ph type="body" sz="quarter" idx="10"/>
          </p:nvPr>
        </p:nvSpPr>
        <p:spPr/>
        <p:txBody>
          <a:bodyPr/>
          <a:lstStyle/>
          <a:p>
            <a:r>
              <a:rPr lang="en-US"/>
              <a:t>04</a:t>
            </a:r>
          </a:p>
        </p:txBody>
      </p:sp>
      <p:sp>
        <p:nvSpPr>
          <p:cNvPr id="4" name="Slide Number Placeholder 3">
            <a:extLst>
              <a:ext uri="{FF2B5EF4-FFF2-40B4-BE49-F238E27FC236}">
                <a16:creationId xmlns:a16="http://schemas.microsoft.com/office/drawing/2014/main" id="{5B374045-67B4-696C-F333-C39EA54CD44D}"/>
              </a:ext>
            </a:extLst>
          </p:cNvPr>
          <p:cNvSpPr>
            <a:spLocks noGrp="1"/>
          </p:cNvSpPr>
          <p:nvPr>
            <p:ph type="sldNum" sz="quarter" idx="4"/>
          </p:nvPr>
        </p:nvSpPr>
        <p:spPr>
          <a:xfrm>
            <a:off x="11830050" y="6356350"/>
            <a:ext cx="358919" cy="365125"/>
          </a:xfrm>
        </p:spPr>
        <p:txBody>
          <a:bodyPr/>
          <a:lstStyle/>
          <a:p>
            <a:fld id="{F4BAA12D-5F28-3140-935A-44BF4B54B6B6}" type="slidenum">
              <a:rPr lang="en-US" smtClean="0"/>
              <a:pPr/>
              <a:t>20</a:t>
            </a:fld>
            <a:endParaRPr lang="en-US"/>
          </a:p>
        </p:txBody>
      </p:sp>
    </p:spTree>
    <p:extLst>
      <p:ext uri="{BB962C8B-B14F-4D97-AF65-F5344CB8AC3E}">
        <p14:creationId xmlns:p14="http://schemas.microsoft.com/office/powerpoint/2010/main" val="1064052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700784"/>
            <a:ext cx="4798244" cy="4655566"/>
          </a:xfrm>
        </p:spPr>
        <p:txBody>
          <a:bodyPr/>
          <a:lstStyle/>
          <a:p>
            <a:pPr marL="400050"/>
            <a:r>
              <a:rPr lang="en-US" sz="1800">
                <a:ea typeface="Geneva"/>
              </a:rPr>
              <a:t>We held Environmental Assessment meetings for LBNF/DUNE in 2015.</a:t>
            </a:r>
          </a:p>
          <a:p>
            <a:pPr marL="400050"/>
            <a:r>
              <a:rPr lang="en-US" sz="1800">
                <a:ea typeface="Geneva"/>
              </a:rPr>
              <a:t>We inform the Community Advisory Board.</a:t>
            </a:r>
          </a:p>
          <a:p>
            <a:pPr marL="400050"/>
            <a:r>
              <a:rPr lang="en-US" sz="1800">
                <a:ea typeface="Geneva"/>
              </a:rPr>
              <a:t>We update and post tritium data on our public tritium webpages.</a:t>
            </a:r>
          </a:p>
          <a:p>
            <a:pPr marL="400050"/>
            <a:r>
              <a:rPr lang="en-US" sz="1800">
                <a:ea typeface="Geneva"/>
              </a:rPr>
              <a:t>The DOE Fermi Site Office sends a summary of tritium monitoring results at Fermilab to local officials every year.</a:t>
            </a:r>
          </a:p>
          <a:p>
            <a:pPr marL="400050"/>
            <a:r>
              <a:rPr lang="en-US" sz="1800"/>
              <a:t>Also publicly available:</a:t>
            </a:r>
          </a:p>
          <a:p>
            <a:pPr marL="800100" lvl="1"/>
            <a:r>
              <a:rPr lang="en-US" sz="1600">
                <a:ea typeface="ＭＳ Ｐゴシック"/>
              </a:rPr>
              <a:t>Annual environmental reports</a:t>
            </a:r>
          </a:p>
          <a:p>
            <a:pPr marL="800100" lvl="1"/>
            <a:r>
              <a:rPr lang="en-US" sz="1600">
                <a:ea typeface="ＭＳ Ｐゴシック"/>
              </a:rPr>
              <a:t>FESHM Chapters</a:t>
            </a:r>
          </a:p>
          <a:p>
            <a:pPr lvl="2"/>
            <a:r>
              <a:rPr lang="en-US" sz="1400">
                <a:ea typeface="ＭＳ Ｐゴシック"/>
              </a:rPr>
              <a:t>Fermilab ESH Manual</a:t>
            </a:r>
            <a:endParaRPr lang="en-US"/>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3600"/>
              <a:t>Keeping the Public Informed</a:t>
            </a:r>
            <a:endParaRPr lang="en-US"/>
          </a:p>
        </p:txBody>
      </p:sp>
      <p:sp>
        <p:nvSpPr>
          <p:cNvPr id="7" name="Slide Number Placeholder 6">
            <a:extLst>
              <a:ext uri="{FF2B5EF4-FFF2-40B4-BE49-F238E27FC236}">
                <a16:creationId xmlns:a16="http://schemas.microsoft.com/office/drawing/2014/main" id="{35C9CDF2-ECA3-F1A9-069B-7C60B4B0EA51}"/>
              </a:ext>
            </a:extLst>
          </p:cNvPr>
          <p:cNvSpPr>
            <a:spLocks noGrp="1"/>
          </p:cNvSpPr>
          <p:nvPr>
            <p:ph type="sldNum" sz="quarter" idx="40"/>
          </p:nvPr>
        </p:nvSpPr>
        <p:spPr>
          <a:xfrm>
            <a:off x="11830050" y="6356350"/>
            <a:ext cx="358919" cy="365125"/>
          </a:xfrm>
        </p:spPr>
        <p:txBody>
          <a:bodyPr/>
          <a:lstStyle/>
          <a:p>
            <a:fld id="{F4BAA12D-5F28-3140-935A-44BF4B54B6B6}" type="slidenum">
              <a:rPr lang="en-US" smtClean="0"/>
              <a:pPr/>
              <a:t>21</a:t>
            </a:fld>
            <a:endParaRPr lang="en-US"/>
          </a:p>
        </p:txBody>
      </p:sp>
      <p:pic>
        <p:nvPicPr>
          <p:cNvPr id="5" name="Picture 4">
            <a:extLst>
              <a:ext uri="{FF2B5EF4-FFF2-40B4-BE49-F238E27FC236}">
                <a16:creationId xmlns:a16="http://schemas.microsoft.com/office/drawing/2014/main" id="{BFF33321-25E5-3B1B-C072-FD2F8F9638EC}"/>
              </a:ext>
            </a:extLst>
          </p:cNvPr>
          <p:cNvPicPr>
            <a:picLocks noChangeAspect="1"/>
          </p:cNvPicPr>
          <p:nvPr/>
        </p:nvPicPr>
        <p:blipFill rotWithShape="1">
          <a:blip r:embed="rId2"/>
          <a:srcRect l="3637" t="10319" r="5000"/>
          <a:stretch/>
        </p:blipFill>
        <p:spPr>
          <a:xfrm>
            <a:off x="5800711" y="2026763"/>
            <a:ext cx="5684998" cy="3313303"/>
          </a:xfrm>
          <a:prstGeom prst="rect">
            <a:avLst/>
          </a:prstGeom>
          <a:ln>
            <a:solidFill>
              <a:schemeClr val="tx2"/>
            </a:solidFill>
          </a:ln>
        </p:spPr>
      </p:pic>
    </p:spTree>
    <p:extLst>
      <p:ext uri="{BB962C8B-B14F-4D97-AF65-F5344CB8AC3E}">
        <p14:creationId xmlns:p14="http://schemas.microsoft.com/office/powerpoint/2010/main" val="2300472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700784"/>
            <a:ext cx="10567448" cy="4655566"/>
          </a:xfrm>
        </p:spPr>
        <p:txBody>
          <a:bodyPr/>
          <a:lstStyle/>
          <a:p>
            <a:pPr marL="57150" indent="0">
              <a:buNone/>
            </a:pPr>
            <a:r>
              <a:rPr lang="en-US" sz="1800"/>
              <a:t>Members of the Community Advisory Board are one of Fermilab’s connections to the community. As such, we’d like to know:</a:t>
            </a:r>
          </a:p>
          <a:p>
            <a:pPr marL="400050"/>
            <a:r>
              <a:rPr lang="en-US" sz="1800"/>
              <a:t>How should we keep the community informed and maintain a dialogue? </a:t>
            </a:r>
          </a:p>
          <a:p>
            <a:pPr marL="400050"/>
            <a:r>
              <a:rPr lang="en-US" sz="1800"/>
              <a:t>Are there specific groups or persons we should reach out to?</a:t>
            </a:r>
          </a:p>
          <a:p>
            <a:pPr marL="400050"/>
            <a:r>
              <a:rPr lang="en-US" sz="1800"/>
              <a:t>What questions and recommendations do you have?</a:t>
            </a:r>
          </a:p>
          <a:p>
            <a:pPr marL="57150" indent="0">
              <a:buNone/>
            </a:pPr>
            <a:r>
              <a:rPr lang="en-US" sz="1800"/>
              <a:t>We strive to be good stewards of the Fermilab site. Please let us know if </a:t>
            </a:r>
            <a:r>
              <a:rPr lang="en-US" sz="1800">
                <a:solidFill>
                  <a:srgbClr val="000000"/>
                </a:solidFill>
              </a:rPr>
              <a:t>you have concerns.</a:t>
            </a:r>
          </a:p>
          <a:p>
            <a:pPr lvl="2"/>
            <a:endParaRPr lang="en-US"/>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3600"/>
              <a:t>Questions for the CAB</a:t>
            </a:r>
            <a:endParaRPr lang="en-US"/>
          </a:p>
        </p:txBody>
      </p:sp>
      <p:sp>
        <p:nvSpPr>
          <p:cNvPr id="7" name="Slide Number Placeholder 6">
            <a:extLst>
              <a:ext uri="{FF2B5EF4-FFF2-40B4-BE49-F238E27FC236}">
                <a16:creationId xmlns:a16="http://schemas.microsoft.com/office/drawing/2014/main" id="{35C9CDF2-ECA3-F1A9-069B-7C60B4B0EA51}"/>
              </a:ext>
            </a:extLst>
          </p:cNvPr>
          <p:cNvSpPr>
            <a:spLocks noGrp="1"/>
          </p:cNvSpPr>
          <p:nvPr>
            <p:ph type="sldNum" sz="quarter" idx="40"/>
          </p:nvPr>
        </p:nvSpPr>
        <p:spPr>
          <a:xfrm>
            <a:off x="11830050" y="6356350"/>
            <a:ext cx="358919" cy="365125"/>
          </a:xfrm>
        </p:spPr>
        <p:txBody>
          <a:bodyPr/>
          <a:lstStyle/>
          <a:p>
            <a:fld id="{F4BAA12D-5F28-3140-935A-44BF4B54B6B6}" type="slidenum">
              <a:rPr lang="en-US" smtClean="0"/>
              <a:pPr/>
              <a:t>22</a:t>
            </a:fld>
            <a:endParaRPr lang="en-US"/>
          </a:p>
        </p:txBody>
      </p:sp>
    </p:spTree>
    <p:extLst>
      <p:ext uri="{BB962C8B-B14F-4D97-AF65-F5344CB8AC3E}">
        <p14:creationId xmlns:p14="http://schemas.microsoft.com/office/powerpoint/2010/main" val="2463009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D40A3B-197E-4378-9405-F80822CD2183}"/>
              </a:ext>
            </a:extLst>
          </p:cNvPr>
          <p:cNvSpPr>
            <a:spLocks noGrp="1"/>
          </p:cNvSpPr>
          <p:nvPr>
            <p:ph type="body" sz="quarter" idx="10"/>
          </p:nvPr>
        </p:nvSpPr>
        <p:spPr>
          <a:xfrm>
            <a:off x="914399" y="1700784"/>
            <a:ext cx="10567448" cy="4655566"/>
          </a:xfrm>
        </p:spPr>
        <p:txBody>
          <a:bodyPr/>
          <a:lstStyle/>
          <a:p>
            <a:pPr marL="400050" indent="-342900">
              <a:buFont typeface="+mj-lt"/>
              <a:buAutoNum type="arabicPeriod"/>
            </a:pPr>
            <a:r>
              <a:rPr lang="en-US" sz="1800"/>
              <a:t>…?</a:t>
            </a:r>
            <a:endParaRPr lang="en-US" sz="1800">
              <a:solidFill>
                <a:srgbClr val="000000"/>
              </a:solidFill>
            </a:endParaRPr>
          </a:p>
          <a:p>
            <a:pPr lvl="2"/>
            <a:endParaRPr lang="en-US"/>
          </a:p>
        </p:txBody>
      </p:sp>
      <p:sp>
        <p:nvSpPr>
          <p:cNvPr id="3" name="Title 2">
            <a:extLst>
              <a:ext uri="{FF2B5EF4-FFF2-40B4-BE49-F238E27FC236}">
                <a16:creationId xmlns:a16="http://schemas.microsoft.com/office/drawing/2014/main" id="{3FF62389-A5AA-131F-7795-D3787E7CA6B2}"/>
              </a:ext>
            </a:extLst>
          </p:cNvPr>
          <p:cNvSpPr>
            <a:spLocks noGrp="1"/>
          </p:cNvSpPr>
          <p:nvPr>
            <p:ph type="title"/>
          </p:nvPr>
        </p:nvSpPr>
        <p:spPr/>
        <p:txBody>
          <a:bodyPr/>
          <a:lstStyle/>
          <a:p>
            <a:r>
              <a:rPr lang="en-US" sz="3600"/>
              <a:t>Questions from the CAB?</a:t>
            </a:r>
            <a:endParaRPr lang="en-US"/>
          </a:p>
        </p:txBody>
      </p:sp>
      <p:sp>
        <p:nvSpPr>
          <p:cNvPr id="7" name="Slide Number Placeholder 6">
            <a:extLst>
              <a:ext uri="{FF2B5EF4-FFF2-40B4-BE49-F238E27FC236}">
                <a16:creationId xmlns:a16="http://schemas.microsoft.com/office/drawing/2014/main" id="{35C9CDF2-ECA3-F1A9-069B-7C60B4B0EA51}"/>
              </a:ext>
            </a:extLst>
          </p:cNvPr>
          <p:cNvSpPr>
            <a:spLocks noGrp="1"/>
          </p:cNvSpPr>
          <p:nvPr>
            <p:ph type="sldNum" sz="quarter" idx="40"/>
          </p:nvPr>
        </p:nvSpPr>
        <p:spPr>
          <a:xfrm>
            <a:off x="11830050" y="6356350"/>
            <a:ext cx="358919" cy="365125"/>
          </a:xfrm>
        </p:spPr>
        <p:txBody>
          <a:bodyPr/>
          <a:lstStyle/>
          <a:p>
            <a:fld id="{F4BAA12D-5F28-3140-935A-44BF4B54B6B6}" type="slidenum">
              <a:rPr lang="en-US" smtClean="0"/>
              <a:pPr/>
              <a:t>23</a:t>
            </a:fld>
            <a:endParaRPr lang="en-US"/>
          </a:p>
        </p:txBody>
      </p:sp>
    </p:spTree>
    <p:extLst>
      <p:ext uri="{BB962C8B-B14F-4D97-AF65-F5344CB8AC3E}">
        <p14:creationId xmlns:p14="http://schemas.microsoft.com/office/powerpoint/2010/main" val="512990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DFD50-5F54-9303-D553-FDA7E8C46DC7}"/>
            </a:ext>
          </a:extLst>
        </p:cNvPr>
        <p:cNvGrpSpPr/>
        <p:nvPr/>
      </p:nvGrpSpPr>
      <p:grpSpPr>
        <a:xfrm>
          <a:off x="0" y="0"/>
          <a:ext cx="0" cy="0"/>
          <a:chOff x="0" y="0"/>
          <a:chExt cx="0" cy="0"/>
        </a:xfrm>
      </p:grpSpPr>
    </p:spTree>
    <p:extLst>
      <p:ext uri="{BB962C8B-B14F-4D97-AF65-F5344CB8AC3E}">
        <p14:creationId xmlns:p14="http://schemas.microsoft.com/office/powerpoint/2010/main" val="3678000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C25B0FD-B6E0-0C3F-2C93-41447C1F47DC}"/>
              </a:ext>
            </a:extLst>
          </p:cNvPr>
          <p:cNvSpPr>
            <a:spLocks noGrp="1"/>
          </p:cNvSpPr>
          <p:nvPr>
            <p:ph type="body" sz="quarter" idx="11"/>
          </p:nvPr>
        </p:nvSpPr>
        <p:spPr>
          <a:xfrm>
            <a:off x="914399" y="1777100"/>
            <a:ext cx="4789783" cy="499564"/>
          </a:xfrm>
        </p:spPr>
        <p:txBody>
          <a:bodyPr/>
          <a:lstStyle/>
          <a:p>
            <a:r>
              <a:rPr lang="en-US"/>
              <a:t>Today</a:t>
            </a:r>
          </a:p>
        </p:txBody>
      </p:sp>
      <p:sp>
        <p:nvSpPr>
          <p:cNvPr id="4" name="Text Placeholder 3">
            <a:extLst>
              <a:ext uri="{FF2B5EF4-FFF2-40B4-BE49-F238E27FC236}">
                <a16:creationId xmlns:a16="http://schemas.microsoft.com/office/drawing/2014/main" id="{DE44FC4B-0840-0FC4-D469-2DE0FF5D0213}"/>
              </a:ext>
            </a:extLst>
          </p:cNvPr>
          <p:cNvSpPr>
            <a:spLocks noGrp="1"/>
          </p:cNvSpPr>
          <p:nvPr>
            <p:ph type="body" sz="quarter" idx="46"/>
          </p:nvPr>
        </p:nvSpPr>
        <p:spPr>
          <a:xfrm>
            <a:off x="914399" y="2466808"/>
            <a:ext cx="6731001" cy="3618654"/>
          </a:xfrm>
        </p:spPr>
        <p:txBody>
          <a:bodyPr/>
          <a:lstStyle/>
          <a:p>
            <a:r>
              <a:rPr lang="en-US" sz="2600">
                <a:latin typeface="Helvetica"/>
                <a:cs typeface="Helvetica"/>
              </a:rPr>
              <a:t>Tritium </a:t>
            </a:r>
            <a:r>
              <a:rPr lang="en-US">
                <a:latin typeface="Helvetica"/>
                <a:cs typeface="Helvetica"/>
              </a:rPr>
              <a:t>History at Fermilab and Tritium 101</a:t>
            </a:r>
          </a:p>
          <a:p>
            <a:r>
              <a:rPr lang="en-US">
                <a:latin typeface="Helvetica"/>
                <a:cs typeface="Helvetica"/>
              </a:rPr>
              <a:t>Tritium Monitoring</a:t>
            </a:r>
          </a:p>
          <a:p>
            <a:r>
              <a:rPr lang="en-US">
                <a:latin typeface="Helvetica"/>
                <a:cs typeface="Helvetica"/>
              </a:rPr>
              <a:t>Tritium Management Actions</a:t>
            </a:r>
          </a:p>
          <a:p>
            <a:r>
              <a:rPr lang="en-US">
                <a:latin typeface="Helvetica"/>
                <a:cs typeface="Helvetica"/>
              </a:rPr>
              <a:t>Public Communication</a:t>
            </a:r>
          </a:p>
        </p:txBody>
      </p:sp>
      <p:sp>
        <p:nvSpPr>
          <p:cNvPr id="2" name="Title 1">
            <a:extLst>
              <a:ext uri="{FF2B5EF4-FFF2-40B4-BE49-F238E27FC236}">
                <a16:creationId xmlns:a16="http://schemas.microsoft.com/office/drawing/2014/main" id="{8E583E48-2B2C-335F-7079-3D3132861ECC}"/>
              </a:ext>
            </a:extLst>
          </p:cNvPr>
          <p:cNvSpPr>
            <a:spLocks noGrp="1"/>
          </p:cNvSpPr>
          <p:nvPr>
            <p:ph type="title"/>
          </p:nvPr>
        </p:nvSpPr>
        <p:spPr>
          <a:xfrm>
            <a:off x="914398" y="365760"/>
            <a:ext cx="9994393" cy="433527"/>
          </a:xfrm>
        </p:spPr>
        <p:txBody>
          <a:bodyPr/>
          <a:lstStyle/>
          <a:p>
            <a:r>
              <a:rPr lang="en-US"/>
              <a:t>Agenda</a:t>
            </a:r>
          </a:p>
        </p:txBody>
      </p:sp>
      <p:sp>
        <p:nvSpPr>
          <p:cNvPr id="14" name="Slide Number Placeholder 13">
            <a:extLst>
              <a:ext uri="{FF2B5EF4-FFF2-40B4-BE49-F238E27FC236}">
                <a16:creationId xmlns:a16="http://schemas.microsoft.com/office/drawing/2014/main" id="{745E67FD-7A83-C030-22DF-56857CF33FA8}"/>
              </a:ext>
            </a:extLst>
          </p:cNvPr>
          <p:cNvSpPr>
            <a:spLocks noGrp="1"/>
          </p:cNvSpPr>
          <p:nvPr>
            <p:ph type="sldNum" sz="quarter" idx="51"/>
          </p:nvPr>
        </p:nvSpPr>
        <p:spPr>
          <a:xfrm>
            <a:off x="11830050" y="6356350"/>
            <a:ext cx="358919" cy="365125"/>
          </a:xfrm>
        </p:spPr>
        <p:txBody>
          <a:bodyPr/>
          <a:lstStyle/>
          <a:p>
            <a:fld id="{F4BAA12D-5F28-3140-935A-44BF4B54B6B6}" type="slidenum">
              <a:rPr lang="en-US" smtClean="0"/>
              <a:pPr/>
              <a:t>3</a:t>
            </a:fld>
            <a:endParaRPr lang="en-US"/>
          </a:p>
        </p:txBody>
      </p:sp>
    </p:spTree>
    <p:extLst>
      <p:ext uri="{BB962C8B-B14F-4D97-AF65-F5344CB8AC3E}">
        <p14:creationId xmlns:p14="http://schemas.microsoft.com/office/powerpoint/2010/main" val="2754954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5F23E-E2EC-B56C-98F4-0E033EA5A4F5}"/>
              </a:ext>
            </a:extLst>
          </p:cNvPr>
          <p:cNvSpPr>
            <a:spLocks noGrp="1"/>
          </p:cNvSpPr>
          <p:nvPr>
            <p:ph type="title"/>
          </p:nvPr>
        </p:nvSpPr>
        <p:spPr>
          <a:xfrm>
            <a:off x="914400" y="4775545"/>
            <a:ext cx="10003536" cy="800219"/>
          </a:xfrm>
        </p:spPr>
        <p:txBody>
          <a:bodyPr/>
          <a:lstStyle/>
          <a:p>
            <a:r>
              <a:rPr lang="en-US"/>
              <a:t>History at Fermilab and Tritium 101</a:t>
            </a:r>
          </a:p>
        </p:txBody>
      </p:sp>
      <p:sp>
        <p:nvSpPr>
          <p:cNvPr id="3" name="Text Placeholder 2">
            <a:extLst>
              <a:ext uri="{FF2B5EF4-FFF2-40B4-BE49-F238E27FC236}">
                <a16:creationId xmlns:a16="http://schemas.microsoft.com/office/drawing/2014/main" id="{244519F8-90B2-61C8-0F66-AA685AC29981}"/>
              </a:ext>
            </a:extLst>
          </p:cNvPr>
          <p:cNvSpPr>
            <a:spLocks noGrp="1"/>
          </p:cNvSpPr>
          <p:nvPr>
            <p:ph type="body" sz="quarter" idx="10"/>
          </p:nvPr>
        </p:nvSpPr>
        <p:spPr>
          <a:xfrm>
            <a:off x="914400" y="3429001"/>
            <a:ext cx="1772454" cy="1114088"/>
          </a:xfrm>
        </p:spPr>
        <p:txBody>
          <a:bodyPr/>
          <a:lstStyle/>
          <a:p>
            <a:r>
              <a:rPr lang="en-US"/>
              <a:t>01</a:t>
            </a:r>
          </a:p>
        </p:txBody>
      </p:sp>
      <p:sp>
        <p:nvSpPr>
          <p:cNvPr id="18" name="Slide Number Placeholder 17">
            <a:extLst>
              <a:ext uri="{FF2B5EF4-FFF2-40B4-BE49-F238E27FC236}">
                <a16:creationId xmlns:a16="http://schemas.microsoft.com/office/drawing/2014/main" id="{F0777A53-2CC6-736D-BFE4-B1DA953869A6}"/>
              </a:ext>
            </a:extLst>
          </p:cNvPr>
          <p:cNvSpPr>
            <a:spLocks noGrp="1"/>
          </p:cNvSpPr>
          <p:nvPr>
            <p:ph type="sldNum" sz="quarter" idx="4"/>
          </p:nvPr>
        </p:nvSpPr>
        <p:spPr/>
        <p:txBody>
          <a:bodyPr/>
          <a:lstStyle/>
          <a:p>
            <a:fld id="{F4BAA12D-5F28-3140-935A-44BF4B54B6B6}" type="slidenum">
              <a:rPr lang="en-US" smtClean="0"/>
              <a:pPr/>
              <a:t>4</a:t>
            </a:fld>
            <a:endParaRPr lang="en-US"/>
          </a:p>
        </p:txBody>
      </p:sp>
    </p:spTree>
    <p:extLst>
      <p:ext uri="{BB962C8B-B14F-4D97-AF65-F5344CB8AC3E}">
        <p14:creationId xmlns:p14="http://schemas.microsoft.com/office/powerpoint/2010/main" val="686103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EB2DB3-F638-11AE-67E9-0F6EACB665A5}"/>
              </a:ext>
            </a:extLst>
          </p:cNvPr>
          <p:cNvSpPr>
            <a:spLocks noGrp="1"/>
          </p:cNvSpPr>
          <p:nvPr>
            <p:ph type="body" sz="quarter" idx="10"/>
          </p:nvPr>
        </p:nvSpPr>
        <p:spPr>
          <a:xfrm>
            <a:off x="914399" y="1488133"/>
            <a:ext cx="9994392" cy="4791456"/>
          </a:xfrm>
        </p:spPr>
        <p:txBody>
          <a:bodyPr vert="horz" lIns="0" tIns="0" rIns="0" bIns="0" rtlCol="0" anchor="t">
            <a:noAutofit/>
          </a:bodyPr>
          <a:lstStyle/>
          <a:p>
            <a:r>
              <a:rPr lang="en-US" dirty="0">
                <a:solidFill>
                  <a:srgbClr val="000000"/>
                </a:solidFill>
                <a:latin typeface="Helvetica"/>
                <a:cs typeface="Helvetica"/>
              </a:rPr>
              <a:t>Fermilab has had an environmental monitoring program for about 50 years.</a:t>
            </a:r>
          </a:p>
          <a:p>
            <a:r>
              <a:rPr lang="en-US" dirty="0">
                <a:solidFill>
                  <a:srgbClr val="000000"/>
                </a:solidFill>
                <a:latin typeface="Helvetica"/>
                <a:cs typeface="Helvetica"/>
              </a:rPr>
              <a:t>In 2005, the program detected, for the first time, tritium in surface water and in the sanitary sewer on the Fermilab site.</a:t>
            </a:r>
          </a:p>
          <a:p>
            <a:pPr lvl="1"/>
            <a:r>
              <a:rPr lang="en-US" dirty="0">
                <a:solidFill>
                  <a:srgbClr val="000000"/>
                </a:solidFill>
                <a:latin typeface="Helvetica"/>
                <a:cs typeface="Helvetica"/>
              </a:rPr>
              <a:t>We immediately informed the regulatory agencies, our neighbors and employees and the public.</a:t>
            </a:r>
          </a:p>
          <a:p>
            <a:pPr lvl="1"/>
            <a:r>
              <a:rPr lang="en-US" dirty="0">
                <a:solidFill>
                  <a:srgbClr val="000000"/>
                </a:solidFill>
                <a:latin typeface="Helvetica"/>
                <a:cs typeface="Helvetica"/>
              </a:rPr>
              <a:t>August 2024 article by Robert Crease: </a:t>
            </a:r>
            <a:r>
              <a:rPr lang="en-US" dirty="0">
                <a:latin typeface="Helvetica"/>
                <a:cs typeface="Helvetica"/>
                <a:hlinkClick r:id="rId2"/>
              </a:rPr>
              <a:t>Had a leak from your science facility? Here’s how to deal with the problem – Physics World</a:t>
            </a:r>
            <a:r>
              <a:rPr lang="en-US" dirty="0">
                <a:solidFill>
                  <a:srgbClr val="000000"/>
                </a:solidFill>
                <a:latin typeface="Helvetica"/>
                <a:cs typeface="Helvetica"/>
              </a:rPr>
              <a:t> (</a:t>
            </a:r>
            <a:r>
              <a:rPr lang="en-US" dirty="0">
                <a:solidFill>
                  <a:srgbClr val="000000"/>
                </a:solidFill>
                <a:latin typeface="Helvetica"/>
                <a:cs typeface="Helvetica"/>
                <a:hlinkClick r:id="rId3"/>
              </a:rPr>
              <a:t>https://physicsworld.com</a:t>
            </a:r>
            <a:r>
              <a:rPr lang="en-US" dirty="0">
                <a:solidFill>
                  <a:srgbClr val="000000"/>
                </a:solidFill>
                <a:latin typeface="Helvetica"/>
                <a:cs typeface="Helvetica"/>
              </a:rPr>
              <a:t>)</a:t>
            </a:r>
          </a:p>
          <a:p>
            <a:r>
              <a:rPr lang="en-US" dirty="0">
                <a:solidFill>
                  <a:srgbClr val="000000"/>
                </a:solidFill>
                <a:latin typeface="Helvetica"/>
                <a:cs typeface="Helvetica"/>
              </a:rPr>
              <a:t>Levels were, and continue to be, well below already conservatively protective regulatory limits.</a:t>
            </a:r>
          </a:p>
          <a:p>
            <a:pPr lvl="1"/>
            <a:r>
              <a:rPr lang="en-US" dirty="0">
                <a:solidFill>
                  <a:srgbClr val="000000"/>
                </a:solidFill>
                <a:latin typeface="Helvetica"/>
                <a:cs typeface="Helvetica"/>
              </a:rPr>
              <a:t>Highest level has been &lt;20% of limit; the rest are &lt;1% of limits</a:t>
            </a:r>
          </a:p>
          <a:p>
            <a:r>
              <a:rPr lang="en-US" dirty="0">
                <a:solidFill>
                  <a:srgbClr val="000000"/>
                </a:solidFill>
                <a:latin typeface="Helvetica"/>
                <a:cs typeface="Helvetica"/>
              </a:rPr>
              <a:t>We strive to minimize tritium discharges, keep the public informed, and seek input on our plans and goals.</a:t>
            </a:r>
          </a:p>
          <a:p>
            <a:r>
              <a:rPr lang="en-US" dirty="0">
                <a:solidFill>
                  <a:srgbClr val="000000"/>
                </a:solidFill>
                <a:latin typeface="Helvetica"/>
                <a:cs typeface="Helvetica"/>
              </a:rPr>
              <a:t>We have a Tritium Task Force </a:t>
            </a:r>
            <a:r>
              <a:rPr lang="en-US" dirty="0">
                <a:latin typeface="Helvetica"/>
                <a:cs typeface="Helvetica"/>
              </a:rPr>
              <a:t>and Tritium Management staff </a:t>
            </a:r>
            <a:r>
              <a:rPr lang="en-US" dirty="0">
                <a:solidFill>
                  <a:srgbClr val="000000"/>
                </a:solidFill>
                <a:latin typeface="Helvetica"/>
                <a:cs typeface="Helvetica"/>
              </a:rPr>
              <a:t>that implement improvements to reduce tritium levels</a:t>
            </a:r>
          </a:p>
          <a:p>
            <a:pPr lvl="1"/>
            <a:r>
              <a:rPr lang="en-US" dirty="0">
                <a:solidFill>
                  <a:srgbClr val="000000"/>
                </a:solidFill>
                <a:latin typeface="Helvetica"/>
                <a:cs typeface="Helvetica"/>
              </a:rPr>
              <a:t>The TTF includes accelerator and engineering experts as well as Environment, Safety and Health (ESH) and DOE staff</a:t>
            </a:r>
          </a:p>
        </p:txBody>
      </p:sp>
      <p:sp>
        <p:nvSpPr>
          <p:cNvPr id="3" name="Title 2">
            <a:extLst>
              <a:ext uri="{FF2B5EF4-FFF2-40B4-BE49-F238E27FC236}">
                <a16:creationId xmlns:a16="http://schemas.microsoft.com/office/drawing/2014/main" id="{ED1D8664-EB35-1797-2738-0416254DE2C9}"/>
              </a:ext>
            </a:extLst>
          </p:cNvPr>
          <p:cNvSpPr>
            <a:spLocks noGrp="1"/>
          </p:cNvSpPr>
          <p:nvPr>
            <p:ph type="title"/>
          </p:nvPr>
        </p:nvSpPr>
        <p:spPr>
          <a:xfrm>
            <a:off x="914398" y="365760"/>
            <a:ext cx="9994393" cy="433527"/>
          </a:xfrm>
        </p:spPr>
        <p:txBody>
          <a:bodyPr/>
          <a:lstStyle/>
          <a:p>
            <a:r>
              <a:rPr lang="en-US" sz="3200"/>
              <a:t>Tritium and Environmental Monitoring at Fermilab</a:t>
            </a:r>
          </a:p>
        </p:txBody>
      </p:sp>
      <p:sp>
        <p:nvSpPr>
          <p:cNvPr id="7" name="Slide Number Placeholder 6">
            <a:extLst>
              <a:ext uri="{FF2B5EF4-FFF2-40B4-BE49-F238E27FC236}">
                <a16:creationId xmlns:a16="http://schemas.microsoft.com/office/drawing/2014/main" id="{0C7F8FCF-8ED5-711F-B69E-2357E8266142}"/>
              </a:ext>
            </a:extLst>
          </p:cNvPr>
          <p:cNvSpPr>
            <a:spLocks noGrp="1"/>
          </p:cNvSpPr>
          <p:nvPr>
            <p:ph type="sldNum" sz="quarter" idx="40"/>
          </p:nvPr>
        </p:nvSpPr>
        <p:spPr>
          <a:xfrm>
            <a:off x="11830050" y="6356350"/>
            <a:ext cx="358919" cy="365125"/>
          </a:xfrm>
        </p:spPr>
        <p:txBody>
          <a:bodyPr/>
          <a:lstStyle/>
          <a:p>
            <a:fld id="{F4BAA12D-5F28-3140-935A-44BF4B54B6B6}" type="slidenum">
              <a:rPr lang="en-US" smtClean="0"/>
              <a:pPr/>
              <a:t>5</a:t>
            </a:fld>
            <a:endParaRPr lang="en-US"/>
          </a:p>
        </p:txBody>
      </p:sp>
    </p:spTree>
    <p:extLst>
      <p:ext uri="{BB962C8B-B14F-4D97-AF65-F5344CB8AC3E}">
        <p14:creationId xmlns:p14="http://schemas.microsoft.com/office/powerpoint/2010/main" val="1013497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EB2DB3-F638-11AE-67E9-0F6EACB665A5}"/>
              </a:ext>
            </a:extLst>
          </p:cNvPr>
          <p:cNvSpPr>
            <a:spLocks noGrp="1"/>
          </p:cNvSpPr>
          <p:nvPr>
            <p:ph type="body" sz="quarter" idx="10"/>
          </p:nvPr>
        </p:nvSpPr>
        <p:spPr>
          <a:xfrm>
            <a:off x="914399" y="1700784"/>
            <a:ext cx="4910960" cy="4791456"/>
          </a:xfrm>
        </p:spPr>
        <p:txBody>
          <a:bodyPr/>
          <a:lstStyle/>
          <a:p>
            <a:r>
              <a:rPr lang="en-US" sz="1800">
                <a:solidFill>
                  <a:srgbClr val="000000"/>
                </a:solidFill>
              </a:rPr>
              <a:t>Tritium (</a:t>
            </a:r>
            <a:r>
              <a:rPr lang="en-US" sz="1800" baseline="30000">
                <a:solidFill>
                  <a:srgbClr val="000000"/>
                </a:solidFill>
              </a:rPr>
              <a:t>3</a:t>
            </a:r>
            <a:r>
              <a:rPr lang="en-US" sz="1800">
                <a:solidFill>
                  <a:srgbClr val="000000"/>
                </a:solidFill>
              </a:rPr>
              <a:t>H) is a weakly radioactive form of</a:t>
            </a:r>
            <a:br>
              <a:rPr lang="en-US" sz="1800">
                <a:solidFill>
                  <a:srgbClr val="000000"/>
                </a:solidFill>
              </a:rPr>
            </a:br>
            <a:r>
              <a:rPr lang="en-US" sz="1800">
                <a:solidFill>
                  <a:srgbClr val="000000"/>
                </a:solidFill>
              </a:rPr>
              <a:t>hydrogen with a half-life of 12.3 years.</a:t>
            </a:r>
          </a:p>
          <a:p>
            <a:pPr lvl="1"/>
            <a:r>
              <a:rPr lang="en-US" sz="1600">
                <a:solidFill>
                  <a:srgbClr val="000000"/>
                </a:solidFill>
              </a:rPr>
              <a:t>In nature, tritium is produced when</a:t>
            </a:r>
            <a:br>
              <a:rPr lang="en-US" sz="1600">
                <a:solidFill>
                  <a:srgbClr val="000000"/>
                </a:solidFill>
              </a:rPr>
            </a:br>
            <a:r>
              <a:rPr lang="en-US" sz="1600">
                <a:solidFill>
                  <a:srgbClr val="000000"/>
                </a:solidFill>
              </a:rPr>
              <a:t>cosmic particles hit the atmosphere.</a:t>
            </a:r>
          </a:p>
          <a:p>
            <a:pPr lvl="1"/>
            <a:r>
              <a:rPr lang="en-US" sz="1600">
                <a:solidFill>
                  <a:srgbClr val="000000"/>
                </a:solidFill>
              </a:rPr>
              <a:t>Residual from nuclear tests (pre-1970s).</a:t>
            </a:r>
          </a:p>
          <a:p>
            <a:pPr lvl="1"/>
            <a:r>
              <a:rPr lang="en-US" sz="1600">
                <a:solidFill>
                  <a:srgbClr val="000000"/>
                </a:solidFill>
              </a:rPr>
              <a:t>At Fermilab and other particle accelerators, tritium is a byproduct of operation.</a:t>
            </a:r>
          </a:p>
          <a:p>
            <a:r>
              <a:rPr lang="en-US" sz="1800">
                <a:solidFill>
                  <a:srgbClr val="000000"/>
                </a:solidFill>
              </a:rPr>
              <a:t>Its decay emits particles of very low                                   energy that cannot penetrate the skin.</a:t>
            </a:r>
          </a:p>
          <a:p>
            <a:r>
              <a:rPr lang="en-US" sz="1800">
                <a:solidFill>
                  <a:srgbClr val="000000"/>
                </a:solidFill>
              </a:rPr>
              <a:t>Tritium can only be harmful if people </a:t>
            </a:r>
            <a:br>
              <a:rPr lang="en-US" sz="1800">
                <a:solidFill>
                  <a:srgbClr val="000000"/>
                </a:solidFill>
              </a:rPr>
            </a:br>
            <a:r>
              <a:rPr lang="en-US" sz="1800">
                <a:solidFill>
                  <a:srgbClr val="000000"/>
                </a:solidFill>
              </a:rPr>
              <a:t>drink water with </a:t>
            </a:r>
            <a:r>
              <a:rPr lang="en-US" sz="1800" u="sng">
                <a:solidFill>
                  <a:srgbClr val="000000"/>
                </a:solidFill>
              </a:rPr>
              <a:t>high</a:t>
            </a:r>
            <a:r>
              <a:rPr lang="en-US" sz="1800">
                <a:solidFill>
                  <a:srgbClr val="000000"/>
                </a:solidFill>
              </a:rPr>
              <a:t> levels of tritium </a:t>
            </a:r>
            <a:br>
              <a:rPr lang="en-US" sz="1800">
                <a:solidFill>
                  <a:srgbClr val="000000"/>
                </a:solidFill>
              </a:rPr>
            </a:br>
            <a:r>
              <a:rPr lang="en-US" sz="1800">
                <a:solidFill>
                  <a:srgbClr val="000000"/>
                </a:solidFill>
              </a:rPr>
              <a:t>over </a:t>
            </a:r>
            <a:r>
              <a:rPr lang="en-US" sz="1800" u="sng">
                <a:solidFill>
                  <a:srgbClr val="000000"/>
                </a:solidFill>
              </a:rPr>
              <a:t>many</a:t>
            </a:r>
            <a:r>
              <a:rPr lang="en-US" sz="1800">
                <a:solidFill>
                  <a:srgbClr val="000000"/>
                </a:solidFill>
              </a:rPr>
              <a:t> years.</a:t>
            </a:r>
          </a:p>
          <a:p>
            <a:pPr lvl="1"/>
            <a:r>
              <a:rPr lang="en-US" sz="1600">
                <a:solidFill>
                  <a:srgbClr val="000000"/>
                </a:solidFill>
              </a:rPr>
              <a:t>Tritium does </a:t>
            </a:r>
            <a:r>
              <a:rPr lang="en-US" sz="1600" u="sng">
                <a:solidFill>
                  <a:srgbClr val="000000"/>
                </a:solidFill>
              </a:rPr>
              <a:t>not</a:t>
            </a:r>
            <a:r>
              <a:rPr lang="en-US" sz="1600">
                <a:solidFill>
                  <a:srgbClr val="000000"/>
                </a:solidFill>
              </a:rPr>
              <a:t> build up in biological tissues; the biological half-life for tritiated water (HTO) is about 12 days.</a:t>
            </a:r>
            <a:br>
              <a:rPr lang="en-US" sz="1600"/>
            </a:br>
            <a:endParaRPr lang="en-US" sz="1600"/>
          </a:p>
          <a:p>
            <a:pPr lvl="1"/>
            <a:endParaRPr lang="en-US">
              <a:solidFill>
                <a:srgbClr val="000000"/>
              </a:solidFill>
            </a:endParaRPr>
          </a:p>
        </p:txBody>
      </p:sp>
      <p:sp>
        <p:nvSpPr>
          <p:cNvPr id="3" name="Title 2">
            <a:extLst>
              <a:ext uri="{FF2B5EF4-FFF2-40B4-BE49-F238E27FC236}">
                <a16:creationId xmlns:a16="http://schemas.microsoft.com/office/drawing/2014/main" id="{ED1D8664-EB35-1797-2738-0416254DE2C9}"/>
              </a:ext>
            </a:extLst>
          </p:cNvPr>
          <p:cNvSpPr>
            <a:spLocks noGrp="1"/>
          </p:cNvSpPr>
          <p:nvPr>
            <p:ph type="title"/>
          </p:nvPr>
        </p:nvSpPr>
        <p:spPr>
          <a:xfrm>
            <a:off x="914398" y="365760"/>
            <a:ext cx="9994393" cy="433527"/>
          </a:xfrm>
        </p:spPr>
        <p:txBody>
          <a:bodyPr/>
          <a:lstStyle/>
          <a:p>
            <a:r>
              <a:rPr lang="en-US" sz="3200"/>
              <a:t>Tritium 101</a:t>
            </a:r>
          </a:p>
        </p:txBody>
      </p:sp>
      <p:sp>
        <p:nvSpPr>
          <p:cNvPr id="6" name="Text Placeholder 5">
            <a:extLst>
              <a:ext uri="{FF2B5EF4-FFF2-40B4-BE49-F238E27FC236}">
                <a16:creationId xmlns:a16="http://schemas.microsoft.com/office/drawing/2014/main" id="{BF00175C-2749-C7BE-64A8-FE766C1E26ED}"/>
              </a:ext>
            </a:extLst>
          </p:cNvPr>
          <p:cNvSpPr>
            <a:spLocks noGrp="1"/>
          </p:cNvSpPr>
          <p:nvPr>
            <p:ph type="body" sz="quarter" idx="37"/>
          </p:nvPr>
        </p:nvSpPr>
        <p:spPr>
          <a:xfrm>
            <a:off x="914399" y="820351"/>
            <a:ext cx="9994393" cy="596900"/>
          </a:xfrm>
        </p:spPr>
        <p:txBody>
          <a:bodyPr vert="horz" lIns="0" tIns="0" rIns="0" bIns="0" rtlCol="0" anchor="t">
            <a:normAutofit/>
          </a:bodyPr>
          <a:lstStyle/>
          <a:p>
            <a:r>
              <a:rPr lang="en-US">
                <a:latin typeface="Helvetica"/>
                <a:cs typeface="Helvetica"/>
              </a:rPr>
              <a:t>Background and basics</a:t>
            </a:r>
            <a:endParaRPr lang="en-US"/>
          </a:p>
        </p:txBody>
      </p:sp>
      <p:sp>
        <p:nvSpPr>
          <p:cNvPr id="7" name="Slide Number Placeholder 6">
            <a:extLst>
              <a:ext uri="{FF2B5EF4-FFF2-40B4-BE49-F238E27FC236}">
                <a16:creationId xmlns:a16="http://schemas.microsoft.com/office/drawing/2014/main" id="{0C7F8FCF-8ED5-711F-B69E-2357E8266142}"/>
              </a:ext>
            </a:extLst>
          </p:cNvPr>
          <p:cNvSpPr>
            <a:spLocks noGrp="1"/>
          </p:cNvSpPr>
          <p:nvPr>
            <p:ph type="sldNum" sz="quarter" idx="40"/>
          </p:nvPr>
        </p:nvSpPr>
        <p:spPr>
          <a:xfrm>
            <a:off x="11830050" y="6356350"/>
            <a:ext cx="358919" cy="365125"/>
          </a:xfrm>
        </p:spPr>
        <p:txBody>
          <a:bodyPr/>
          <a:lstStyle/>
          <a:p>
            <a:fld id="{F4BAA12D-5F28-3140-935A-44BF4B54B6B6}" type="slidenum">
              <a:rPr lang="en-US" smtClean="0"/>
              <a:pPr/>
              <a:t>6</a:t>
            </a:fld>
            <a:endParaRPr lang="en-US"/>
          </a:p>
        </p:txBody>
      </p:sp>
      <p:pic>
        <p:nvPicPr>
          <p:cNvPr id="4" name="Picture 3">
            <a:extLst>
              <a:ext uri="{FF2B5EF4-FFF2-40B4-BE49-F238E27FC236}">
                <a16:creationId xmlns:a16="http://schemas.microsoft.com/office/drawing/2014/main" id="{FED54B4B-FA6E-52C6-8CB9-57F4D53A2B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733" y="4268277"/>
            <a:ext cx="2537833" cy="2022076"/>
          </a:xfrm>
          <a:prstGeom prst="rect">
            <a:avLst/>
          </a:prstGeom>
        </p:spPr>
      </p:pic>
      <p:pic>
        <p:nvPicPr>
          <p:cNvPr id="5" name="Picture 2" descr="http://standeyo.com/NEWS/07_Space/07_Space_pics/070127.Cosmic_ray_shower.jpg">
            <a:extLst>
              <a:ext uri="{FF2B5EF4-FFF2-40B4-BE49-F238E27FC236}">
                <a16:creationId xmlns:a16="http://schemas.microsoft.com/office/drawing/2014/main" id="{BC273BD0-072C-900D-C413-AC9233807BE8}"/>
              </a:ext>
            </a:extLst>
          </p:cNvPr>
          <p:cNvPicPr>
            <a:picLocks noChangeAspect="1" noChangeArrowheads="1"/>
          </p:cNvPicPr>
          <p:nvPr/>
        </p:nvPicPr>
        <p:blipFill>
          <a:blip r:embed="rId3"/>
          <a:srcRect/>
          <a:stretch>
            <a:fillRect/>
          </a:stretch>
        </p:blipFill>
        <p:spPr bwMode="auto">
          <a:xfrm>
            <a:off x="6510341" y="1522635"/>
            <a:ext cx="2221606" cy="2464278"/>
          </a:xfrm>
          <a:prstGeom prst="rect">
            <a:avLst/>
          </a:prstGeom>
          <a:noFill/>
        </p:spPr>
      </p:pic>
    </p:spTree>
    <p:extLst>
      <p:ext uri="{BB962C8B-B14F-4D97-AF65-F5344CB8AC3E}">
        <p14:creationId xmlns:p14="http://schemas.microsoft.com/office/powerpoint/2010/main" val="1946376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EB2DB3-F638-11AE-67E9-0F6EACB665A5}"/>
              </a:ext>
            </a:extLst>
          </p:cNvPr>
          <p:cNvSpPr>
            <a:spLocks noGrp="1"/>
          </p:cNvSpPr>
          <p:nvPr>
            <p:ph type="body" sz="quarter" idx="10"/>
          </p:nvPr>
        </p:nvSpPr>
        <p:spPr>
          <a:xfrm>
            <a:off x="914399" y="1700784"/>
            <a:ext cx="7551684" cy="4791456"/>
          </a:xfrm>
        </p:spPr>
        <p:txBody>
          <a:bodyPr/>
          <a:lstStyle/>
          <a:p>
            <a:r>
              <a:rPr lang="en-US" sz="1800" dirty="0"/>
              <a:t>High-energy protons </a:t>
            </a:r>
            <a:r>
              <a:rPr lang="en-US" sz="1800" dirty="0">
                <a:solidFill>
                  <a:srgbClr val="000000"/>
                </a:solidFill>
              </a:rPr>
              <a:t>hitting or traveling through </a:t>
            </a:r>
            <a:r>
              <a:rPr lang="en-US" sz="1800" dirty="0"/>
              <a:t>materials produce tritium (</a:t>
            </a:r>
            <a:r>
              <a:rPr lang="en-US" sz="1800" baseline="30000" dirty="0"/>
              <a:t>3</a:t>
            </a:r>
            <a:r>
              <a:rPr lang="en-US" sz="1800" dirty="0"/>
              <a:t>H).</a:t>
            </a:r>
          </a:p>
          <a:p>
            <a:pPr lvl="1"/>
            <a:r>
              <a:rPr lang="en-US" sz="1600" dirty="0"/>
              <a:t>Typical materials used in experiments at Fermilab: </a:t>
            </a:r>
            <a:r>
              <a:rPr lang="en-US" sz="1600" dirty="0">
                <a:solidFill>
                  <a:srgbClr val="000000"/>
                </a:solidFill>
              </a:rPr>
              <a:t>iron, concrete, carbon, air, water, etc.</a:t>
            </a:r>
          </a:p>
          <a:p>
            <a:r>
              <a:rPr lang="en-US" sz="1800" dirty="0"/>
              <a:t>When protons or other particles hit nuclei in the atoms in materials, they “shatter” these nuclei into pieces.</a:t>
            </a:r>
          </a:p>
          <a:p>
            <a:pPr lvl="1"/>
            <a:r>
              <a:rPr lang="en-US" sz="1600" dirty="0"/>
              <a:t>Some are stable, others are radionuclides like </a:t>
            </a:r>
            <a:r>
              <a:rPr lang="en-US" sz="1600" baseline="30000" dirty="0"/>
              <a:t>3</a:t>
            </a:r>
            <a:r>
              <a:rPr lang="en-US" sz="1600" dirty="0"/>
              <a:t>H.</a:t>
            </a:r>
          </a:p>
          <a:p>
            <a:r>
              <a:rPr lang="en-US" sz="1800" dirty="0"/>
              <a:t>Upon exposure to air, the </a:t>
            </a:r>
            <a:r>
              <a:rPr lang="en-US" sz="1800" baseline="30000" dirty="0"/>
              <a:t>3</a:t>
            </a:r>
            <a:r>
              <a:rPr lang="en-US" sz="1800" dirty="0"/>
              <a:t>H atoms combine with oxygen to make HTO molecules (tritiated water) with the same structure as H</a:t>
            </a:r>
            <a:r>
              <a:rPr lang="en-US" sz="1800" baseline="-25000" dirty="0"/>
              <a:t>2</a:t>
            </a:r>
            <a:r>
              <a:rPr lang="en-US" sz="1800" dirty="0"/>
              <a:t>O (water).</a:t>
            </a:r>
          </a:p>
          <a:p>
            <a:pPr lvl="1"/>
            <a:r>
              <a:rPr lang="en-US" sz="1600" dirty="0"/>
              <a:t>“HTO” water moves just like regular water.</a:t>
            </a:r>
            <a:endParaRPr lang="en-US" dirty="0">
              <a:solidFill>
                <a:srgbClr val="000000"/>
              </a:solidFill>
            </a:endParaRPr>
          </a:p>
        </p:txBody>
      </p:sp>
      <p:sp>
        <p:nvSpPr>
          <p:cNvPr id="3" name="Title 2">
            <a:extLst>
              <a:ext uri="{FF2B5EF4-FFF2-40B4-BE49-F238E27FC236}">
                <a16:creationId xmlns:a16="http://schemas.microsoft.com/office/drawing/2014/main" id="{ED1D8664-EB35-1797-2738-0416254DE2C9}"/>
              </a:ext>
            </a:extLst>
          </p:cNvPr>
          <p:cNvSpPr>
            <a:spLocks noGrp="1"/>
          </p:cNvSpPr>
          <p:nvPr>
            <p:ph type="title"/>
          </p:nvPr>
        </p:nvSpPr>
        <p:spPr>
          <a:xfrm>
            <a:off x="914398" y="365760"/>
            <a:ext cx="9994393" cy="433527"/>
          </a:xfrm>
        </p:spPr>
        <p:txBody>
          <a:bodyPr/>
          <a:lstStyle/>
          <a:p>
            <a:r>
              <a:rPr lang="en-US" sz="3200"/>
              <a:t>Tritium: A Byproduct of Accelerators</a:t>
            </a:r>
          </a:p>
        </p:txBody>
      </p:sp>
      <p:sp>
        <p:nvSpPr>
          <p:cNvPr id="7" name="Slide Number Placeholder 6">
            <a:extLst>
              <a:ext uri="{FF2B5EF4-FFF2-40B4-BE49-F238E27FC236}">
                <a16:creationId xmlns:a16="http://schemas.microsoft.com/office/drawing/2014/main" id="{0C7F8FCF-8ED5-711F-B69E-2357E8266142}"/>
              </a:ext>
            </a:extLst>
          </p:cNvPr>
          <p:cNvSpPr>
            <a:spLocks noGrp="1"/>
          </p:cNvSpPr>
          <p:nvPr>
            <p:ph type="sldNum" sz="quarter" idx="40"/>
          </p:nvPr>
        </p:nvSpPr>
        <p:spPr>
          <a:xfrm>
            <a:off x="11830050" y="6356350"/>
            <a:ext cx="358919" cy="365125"/>
          </a:xfrm>
        </p:spPr>
        <p:txBody>
          <a:bodyPr/>
          <a:lstStyle/>
          <a:p>
            <a:fld id="{F4BAA12D-5F28-3140-935A-44BF4B54B6B6}" type="slidenum">
              <a:rPr lang="en-US" smtClean="0"/>
              <a:pPr/>
              <a:t>7</a:t>
            </a:fld>
            <a:endParaRPr lang="en-US"/>
          </a:p>
        </p:txBody>
      </p:sp>
      <p:pic>
        <p:nvPicPr>
          <p:cNvPr id="8" name="Picture 5" descr="\\NUMISERVER\hylen$\My Documents\Talks\2004-01-APS-superbeams-wkshp\04-15-16D.jpg">
            <a:extLst>
              <a:ext uri="{FF2B5EF4-FFF2-40B4-BE49-F238E27FC236}">
                <a16:creationId xmlns:a16="http://schemas.microsoft.com/office/drawing/2014/main" id="{9A313FB2-5D8E-C2CD-6921-D2D08F57B4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7116" y="953568"/>
            <a:ext cx="2280105" cy="349940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0CF7AF4-782D-D3C0-DB5E-A14AFFC3DCFF}"/>
              </a:ext>
            </a:extLst>
          </p:cNvPr>
          <p:cNvSpPr txBox="1"/>
          <p:nvPr/>
        </p:nvSpPr>
        <p:spPr>
          <a:xfrm>
            <a:off x="8827116" y="3459660"/>
            <a:ext cx="2245606" cy="830997"/>
          </a:xfrm>
          <a:prstGeom prst="rect">
            <a:avLst/>
          </a:prstGeom>
          <a:noFill/>
        </p:spPr>
        <p:txBody>
          <a:bodyPr wrap="square" rtlCol="0">
            <a:spAutoFit/>
          </a:bodyPr>
          <a:lstStyle/>
          <a:p>
            <a:r>
              <a:rPr lang="en-US" altLang="en-US" sz="1600">
                <a:solidFill>
                  <a:schemeClr val="bg1"/>
                </a:solidFill>
              </a:rPr>
              <a:t>NuMI target hall shield blocks, before horn and target installation</a:t>
            </a:r>
            <a:endParaRPr lang="en-US" sz="1600">
              <a:solidFill>
                <a:schemeClr val="bg1"/>
              </a:solidFill>
            </a:endParaRPr>
          </a:p>
        </p:txBody>
      </p:sp>
      <p:sp>
        <p:nvSpPr>
          <p:cNvPr id="10" name="TextBox 9">
            <a:extLst>
              <a:ext uri="{FF2B5EF4-FFF2-40B4-BE49-F238E27FC236}">
                <a16:creationId xmlns:a16="http://schemas.microsoft.com/office/drawing/2014/main" id="{AF4EFD74-2F9A-49B3-359A-5AAE4F3F1641}"/>
              </a:ext>
            </a:extLst>
          </p:cNvPr>
          <p:cNvSpPr txBox="1"/>
          <p:nvPr/>
        </p:nvSpPr>
        <p:spPr>
          <a:xfrm>
            <a:off x="10439438" y="4202093"/>
            <a:ext cx="689421" cy="246221"/>
          </a:xfrm>
          <a:prstGeom prst="rect">
            <a:avLst/>
          </a:prstGeom>
          <a:noFill/>
        </p:spPr>
        <p:txBody>
          <a:bodyPr wrap="square" rtlCol="0">
            <a:spAutoFit/>
          </a:bodyPr>
          <a:lstStyle/>
          <a:p>
            <a:r>
              <a:rPr lang="en-US" sz="1000">
                <a:solidFill>
                  <a:schemeClr val="bg1"/>
                </a:solidFill>
              </a:rPr>
              <a:t>(J. Hylen)</a:t>
            </a:r>
          </a:p>
        </p:txBody>
      </p:sp>
      <p:pic>
        <p:nvPicPr>
          <p:cNvPr id="11" name="Picture 4" descr="Far detector">
            <a:extLst>
              <a:ext uri="{FF2B5EF4-FFF2-40B4-BE49-F238E27FC236}">
                <a16:creationId xmlns:a16="http://schemas.microsoft.com/office/drawing/2014/main" id="{0C78C8AD-508D-5103-A877-15FA84816E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4924" y="4526813"/>
            <a:ext cx="2525240" cy="169191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C6B90E38-29F9-DB3D-8F8A-827A2209C2CB}"/>
              </a:ext>
            </a:extLst>
          </p:cNvPr>
          <p:cNvSpPr txBox="1"/>
          <p:nvPr/>
        </p:nvSpPr>
        <p:spPr>
          <a:xfrm>
            <a:off x="8674924" y="6153686"/>
            <a:ext cx="2525240" cy="584775"/>
          </a:xfrm>
          <a:prstGeom prst="rect">
            <a:avLst/>
          </a:prstGeom>
          <a:noFill/>
        </p:spPr>
        <p:txBody>
          <a:bodyPr wrap="square" lIns="91440" tIns="45720" rIns="91440" bIns="45720" rtlCol="0" anchor="t">
            <a:spAutoFit/>
          </a:bodyPr>
          <a:lstStyle/>
          <a:p>
            <a:pPr algn="ctr"/>
            <a:r>
              <a:rPr lang="en-US" altLang="en-US" sz="1600">
                <a:solidFill>
                  <a:schemeClr val="accent1"/>
                </a:solidFill>
              </a:rPr>
              <a:t>Far detector in MN</a:t>
            </a:r>
            <a:endParaRPr lang="en-US" sz="1600">
              <a:solidFill>
                <a:schemeClr val="accent1"/>
              </a:solidFill>
            </a:endParaRPr>
          </a:p>
          <a:p>
            <a:pPr algn="ctr"/>
            <a:r>
              <a:rPr lang="en-US" altLang="en-US" sz="1600">
                <a:solidFill>
                  <a:schemeClr val="accent1"/>
                </a:solidFill>
              </a:rPr>
              <a:t>(no tritium production)</a:t>
            </a:r>
            <a:endParaRPr lang="en-US" sz="1600">
              <a:solidFill>
                <a:schemeClr val="accent1"/>
              </a:solidFill>
            </a:endParaRPr>
          </a:p>
        </p:txBody>
      </p:sp>
      <p:pic>
        <p:nvPicPr>
          <p:cNvPr id="13" name="Picture 2" descr="Layout of the NuMI beamline at Fermilab, showing main components of the ...">
            <a:extLst>
              <a:ext uri="{FF2B5EF4-FFF2-40B4-BE49-F238E27FC236}">
                <a16:creationId xmlns:a16="http://schemas.microsoft.com/office/drawing/2014/main" id="{10B3A77D-C103-98A1-4BDC-3E11D6E584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7166" y="5045306"/>
            <a:ext cx="5751398" cy="150889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7C15EF8-355A-ED93-7F40-E65E6F8C56DA}"/>
              </a:ext>
            </a:extLst>
          </p:cNvPr>
          <p:cNvSpPr txBox="1"/>
          <p:nvPr/>
        </p:nvSpPr>
        <p:spPr>
          <a:xfrm>
            <a:off x="1574606" y="6205231"/>
            <a:ext cx="2525240" cy="492443"/>
          </a:xfrm>
          <a:prstGeom prst="rect">
            <a:avLst/>
          </a:prstGeom>
          <a:noFill/>
        </p:spPr>
        <p:txBody>
          <a:bodyPr wrap="square" rtlCol="0">
            <a:spAutoFit/>
          </a:bodyPr>
          <a:lstStyle/>
          <a:p>
            <a:r>
              <a:rPr lang="en-US" altLang="en-US" sz="1600" dirty="0">
                <a:solidFill>
                  <a:schemeClr val="accent1"/>
                </a:solidFill>
              </a:rPr>
              <a:t>NuMI schematic</a:t>
            </a:r>
          </a:p>
          <a:p>
            <a:r>
              <a:rPr lang="en-US" sz="1000" dirty="0">
                <a:solidFill>
                  <a:schemeClr val="accent1"/>
                </a:solidFill>
              </a:rPr>
              <a:t>(Neutrinos from the Main Injector)</a:t>
            </a:r>
          </a:p>
        </p:txBody>
      </p:sp>
    </p:spTree>
    <p:extLst>
      <p:ext uri="{BB962C8B-B14F-4D97-AF65-F5344CB8AC3E}">
        <p14:creationId xmlns:p14="http://schemas.microsoft.com/office/powerpoint/2010/main" val="3689704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E39C-3550-EE5F-F5FE-C2AC96B88173}"/>
              </a:ext>
            </a:extLst>
          </p:cNvPr>
          <p:cNvSpPr>
            <a:spLocks noGrp="1"/>
          </p:cNvSpPr>
          <p:nvPr>
            <p:ph type="title"/>
          </p:nvPr>
        </p:nvSpPr>
        <p:spPr>
          <a:xfrm>
            <a:off x="914400" y="4775545"/>
            <a:ext cx="10003536" cy="800219"/>
          </a:xfrm>
        </p:spPr>
        <p:txBody>
          <a:bodyPr/>
          <a:lstStyle/>
          <a:p>
            <a:r>
              <a:rPr lang="en-US"/>
              <a:t>Tritium Monitoring</a:t>
            </a:r>
          </a:p>
        </p:txBody>
      </p:sp>
      <p:sp>
        <p:nvSpPr>
          <p:cNvPr id="3" name="Text Placeholder 2">
            <a:extLst>
              <a:ext uri="{FF2B5EF4-FFF2-40B4-BE49-F238E27FC236}">
                <a16:creationId xmlns:a16="http://schemas.microsoft.com/office/drawing/2014/main" id="{46581A95-1706-18C8-69A4-241BD2617ACA}"/>
              </a:ext>
            </a:extLst>
          </p:cNvPr>
          <p:cNvSpPr>
            <a:spLocks noGrp="1"/>
          </p:cNvSpPr>
          <p:nvPr>
            <p:ph type="body" sz="quarter" idx="10"/>
          </p:nvPr>
        </p:nvSpPr>
        <p:spPr/>
        <p:txBody>
          <a:bodyPr/>
          <a:lstStyle/>
          <a:p>
            <a:r>
              <a:rPr lang="en-US"/>
              <a:t>02</a:t>
            </a:r>
          </a:p>
        </p:txBody>
      </p:sp>
      <p:sp>
        <p:nvSpPr>
          <p:cNvPr id="4" name="Slide Number Placeholder 3">
            <a:extLst>
              <a:ext uri="{FF2B5EF4-FFF2-40B4-BE49-F238E27FC236}">
                <a16:creationId xmlns:a16="http://schemas.microsoft.com/office/drawing/2014/main" id="{5B374045-67B4-696C-F333-C39EA54CD44D}"/>
              </a:ext>
            </a:extLst>
          </p:cNvPr>
          <p:cNvSpPr>
            <a:spLocks noGrp="1"/>
          </p:cNvSpPr>
          <p:nvPr>
            <p:ph type="sldNum" sz="quarter" idx="4"/>
          </p:nvPr>
        </p:nvSpPr>
        <p:spPr>
          <a:xfrm>
            <a:off x="11830050" y="6356350"/>
            <a:ext cx="358919" cy="365125"/>
          </a:xfrm>
        </p:spPr>
        <p:txBody>
          <a:bodyPr/>
          <a:lstStyle/>
          <a:p>
            <a:fld id="{F4BAA12D-5F28-3140-935A-44BF4B54B6B6}" type="slidenum">
              <a:rPr lang="en-US" smtClean="0"/>
              <a:pPr/>
              <a:t>8</a:t>
            </a:fld>
            <a:endParaRPr lang="en-US"/>
          </a:p>
        </p:txBody>
      </p:sp>
    </p:spTree>
    <p:extLst>
      <p:ext uri="{BB962C8B-B14F-4D97-AF65-F5344CB8AC3E}">
        <p14:creationId xmlns:p14="http://schemas.microsoft.com/office/powerpoint/2010/main" val="1567131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BBF9AB-C235-2ADC-20D3-3E7DFC2E84C9}"/>
              </a:ext>
            </a:extLst>
          </p:cNvPr>
          <p:cNvSpPr>
            <a:spLocks noGrp="1"/>
          </p:cNvSpPr>
          <p:nvPr>
            <p:ph type="body" sz="quarter" idx="11"/>
          </p:nvPr>
        </p:nvSpPr>
        <p:spPr>
          <a:xfrm>
            <a:off x="365760" y="5839721"/>
            <a:ext cx="11091672" cy="383991"/>
          </a:xfrm>
        </p:spPr>
        <p:txBody>
          <a:bodyPr>
            <a:normAutofit/>
          </a:bodyPr>
          <a:lstStyle/>
          <a:p>
            <a:r>
              <a:rPr lang="en-US" sz="2400" dirty="0">
                <a:latin typeface="Helvetica"/>
                <a:cs typeface="Helvetica"/>
              </a:rPr>
              <a:t>Tritium Discharges at Boundaries in 2025 Relative to Regulatory Limits</a:t>
            </a:r>
            <a:endParaRPr lang="en-US" dirty="0">
              <a:latin typeface="Helvetica"/>
              <a:cs typeface="Helvetica"/>
            </a:endParaRPr>
          </a:p>
        </p:txBody>
      </p:sp>
      <p:sp>
        <p:nvSpPr>
          <p:cNvPr id="4" name="Text Placeholder 3">
            <a:extLst>
              <a:ext uri="{FF2B5EF4-FFF2-40B4-BE49-F238E27FC236}">
                <a16:creationId xmlns:a16="http://schemas.microsoft.com/office/drawing/2014/main" id="{3D09BF35-E787-2282-C8ED-C65C9D410AF2}"/>
              </a:ext>
            </a:extLst>
          </p:cNvPr>
          <p:cNvSpPr>
            <a:spLocks noGrp="1"/>
          </p:cNvSpPr>
          <p:nvPr>
            <p:ph type="body" sz="quarter" idx="12"/>
          </p:nvPr>
        </p:nvSpPr>
        <p:spPr>
          <a:xfrm>
            <a:off x="365760" y="6190700"/>
            <a:ext cx="11091672" cy="238244"/>
          </a:xfrm>
        </p:spPr>
        <p:txBody>
          <a:bodyPr/>
          <a:lstStyle/>
          <a:p>
            <a:r>
              <a:rPr lang="en-US" dirty="0">
                <a:latin typeface="Helvetica"/>
                <a:cs typeface="Helvetica"/>
              </a:rPr>
              <a:t>Aligned with DOE Orders and Standards, Illinois Administrative Code and NESHAPS Procedures (40 CFR Part 61 Subpart H: National Emissions Standards for Hazardous Air Pollutants from DOE Facilities)</a:t>
            </a:r>
          </a:p>
        </p:txBody>
      </p:sp>
      <p:pic>
        <p:nvPicPr>
          <p:cNvPr id="17" name="Picture 16" descr="Logo, company name&#10;&#10;AI-generated content may be incorrect.">
            <a:extLst>
              <a:ext uri="{FF2B5EF4-FFF2-40B4-BE49-F238E27FC236}">
                <a16:creationId xmlns:a16="http://schemas.microsoft.com/office/drawing/2014/main" id="{612E2265-1E7A-AC95-DE7F-1FFA90491AE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5760" y="345185"/>
            <a:ext cx="415981" cy="415981"/>
          </a:xfrm>
          <a:prstGeom prst="rect">
            <a:avLst/>
          </a:prstGeom>
        </p:spPr>
      </p:pic>
      <p:sp>
        <p:nvSpPr>
          <p:cNvPr id="2" name="Slide Number Placeholder 1">
            <a:extLst>
              <a:ext uri="{FF2B5EF4-FFF2-40B4-BE49-F238E27FC236}">
                <a16:creationId xmlns:a16="http://schemas.microsoft.com/office/drawing/2014/main" id="{C5F9D393-B76C-1374-A315-F9B439A7F896}"/>
              </a:ext>
            </a:extLst>
          </p:cNvPr>
          <p:cNvSpPr>
            <a:spLocks noGrp="1"/>
          </p:cNvSpPr>
          <p:nvPr>
            <p:ph type="sldNum" sz="quarter" idx="19"/>
          </p:nvPr>
        </p:nvSpPr>
        <p:spPr/>
        <p:txBody>
          <a:bodyPr/>
          <a:lstStyle/>
          <a:p>
            <a:fld id="{F4BAA12D-5F28-3140-935A-44BF4B54B6B6}" type="slidenum">
              <a:rPr lang="en-US" smtClean="0"/>
              <a:pPr/>
              <a:t>9</a:t>
            </a:fld>
            <a:endParaRPr lang="en-US"/>
          </a:p>
        </p:txBody>
      </p:sp>
      <p:sp>
        <p:nvSpPr>
          <p:cNvPr id="5" name="Content Placeholder 5">
            <a:extLst>
              <a:ext uri="{FF2B5EF4-FFF2-40B4-BE49-F238E27FC236}">
                <a16:creationId xmlns:a16="http://schemas.microsoft.com/office/drawing/2014/main" id="{ED750F0F-8E5C-9C91-1B62-0419C7E2E9CE}"/>
              </a:ext>
            </a:extLst>
          </p:cNvPr>
          <p:cNvSpPr txBox="1">
            <a:spLocks/>
          </p:cNvSpPr>
          <p:nvPr/>
        </p:nvSpPr>
        <p:spPr>
          <a:xfrm>
            <a:off x="1033927" y="706525"/>
            <a:ext cx="3333236" cy="5163083"/>
          </a:xfrm>
          <a:prstGeom prst="rect">
            <a:avLst/>
          </a:prstGeom>
        </p:spPr>
        <p:txBody>
          <a:bodyPr lIns="0" tIns="0" rIns="0" bIns="0" anchor="t"/>
          <a:lstStyle>
            <a:lvl1pPr marL="2286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tabLst/>
              <a:defRPr sz="2000" kern="1200" spc="-20" baseline="0">
                <a:solidFill>
                  <a:schemeClr val="tx1"/>
                </a:solidFill>
                <a:latin typeface="Helvetica" pitchFamily="2" charset="0"/>
                <a:ea typeface="+mn-ea"/>
                <a:cs typeface="+mn-cs"/>
              </a:defRPr>
            </a:lvl1pPr>
            <a:lvl2pPr marL="6858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600" kern="1200" spc="-20" baseline="0">
                <a:solidFill>
                  <a:schemeClr val="tx1"/>
                </a:solidFill>
                <a:latin typeface="Helvetica" pitchFamily="2" charset="0"/>
                <a:ea typeface="+mn-ea"/>
                <a:cs typeface="+mn-cs"/>
              </a:defRPr>
            </a:lvl2pPr>
            <a:lvl3pPr marL="11430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3pPr>
            <a:lvl4pPr marL="16002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4pPr>
            <a:lvl5pPr marL="2057400" indent="-228600" algn="l" defTabSz="914400" rtl="0" eaLnBrk="1" latinLnBrk="0" hangingPunct="1">
              <a:lnSpc>
                <a:spcPct val="100000"/>
              </a:lnSpc>
              <a:spcBef>
                <a:spcPts val="0"/>
              </a:spcBef>
              <a:spcAft>
                <a:spcPts val="800"/>
              </a:spcAft>
              <a:buClr>
                <a:schemeClr val="accent1"/>
              </a:buClr>
              <a:buFont typeface="Arial" panose="020B0604020202020204" pitchFamily="34" charset="0"/>
              <a:buChar char="•"/>
              <a:defRPr sz="1400" kern="1200" spc="-20" baseline="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a:latin typeface="Helvetica" panose="020B0604020202020204" pitchFamily="34" charset="0"/>
                <a:ea typeface="Geneva" pitchFamily="121" charset="-128"/>
              </a:rPr>
              <a:t>Sanitary Sewer</a:t>
            </a:r>
          </a:p>
          <a:p>
            <a:pPr lvl="1"/>
            <a:r>
              <a:rPr lang="en-US" altLang="en-US">
                <a:latin typeface="Helvetica" panose="020B0604020202020204" pitchFamily="34" charset="0"/>
                <a:ea typeface="Geneva" pitchFamily="121" charset="-128"/>
              </a:rPr>
              <a:t>5 Ci in a year</a:t>
            </a:r>
          </a:p>
          <a:p>
            <a:r>
              <a:rPr lang="en-US" altLang="en-US">
                <a:latin typeface="Helvetica" panose="020B0604020202020204" pitchFamily="34" charset="0"/>
                <a:ea typeface="Geneva" pitchFamily="121" charset="-128"/>
              </a:rPr>
              <a:t>Surface Water</a:t>
            </a:r>
          </a:p>
          <a:p>
            <a:pPr lvl="1"/>
            <a:r>
              <a:rPr lang="en-US" altLang="en-US">
                <a:latin typeface="Helvetica" panose="020B0604020202020204" pitchFamily="34" charset="0"/>
                <a:ea typeface="Geneva" pitchFamily="121" charset="-128"/>
              </a:rPr>
              <a:t>2,600 pCi/ml</a:t>
            </a:r>
          </a:p>
          <a:p>
            <a:r>
              <a:rPr lang="en-US" altLang="en-US">
                <a:latin typeface="Helvetica" panose="020B0604020202020204" pitchFamily="34" charset="0"/>
                <a:ea typeface="Geneva" pitchFamily="121" charset="-128"/>
              </a:rPr>
              <a:t>Groundwater</a:t>
            </a:r>
          </a:p>
          <a:p>
            <a:pPr lvl="1"/>
            <a:r>
              <a:rPr lang="en-US" altLang="en-US">
                <a:latin typeface="Helvetica" panose="020B0604020202020204" pitchFamily="34" charset="0"/>
                <a:ea typeface="Geneva" pitchFamily="121" charset="-128"/>
              </a:rPr>
              <a:t>1 pCi/ml (Class 1 Resource Aquifer in bedrock)</a:t>
            </a:r>
          </a:p>
          <a:p>
            <a:r>
              <a:rPr lang="en-US" altLang="en-US">
                <a:ea typeface="Geneva"/>
              </a:rPr>
              <a:t>Air (all Accelerator-Produced Isotopes, or APIs)</a:t>
            </a:r>
          </a:p>
          <a:p>
            <a:pPr lvl="1"/>
            <a:r>
              <a:rPr lang="en-US" altLang="en-US">
                <a:latin typeface="Helvetica"/>
                <a:ea typeface="Geneva"/>
                <a:cs typeface="Helvetica"/>
              </a:rPr>
              <a:t>10 mrem/year dose from all emissions</a:t>
            </a:r>
            <a:endParaRPr lang="en-US" altLang="en-US">
              <a:latin typeface="Helvetica" panose="020B0604020202020204" pitchFamily="34" charset="0"/>
              <a:ea typeface="Geneva" pitchFamily="121" charset="-128"/>
              <a:cs typeface="Helvetica"/>
            </a:endParaRPr>
          </a:p>
          <a:p>
            <a:pPr lvl="1"/>
            <a:r>
              <a:rPr lang="en-US" altLang="en-US">
                <a:ea typeface="Geneva"/>
              </a:rPr>
              <a:t>0.1 mrem/year from single highest emission point (monitoring goal)</a:t>
            </a:r>
            <a:endParaRPr lang="en-US">
              <a:ea typeface="Geneva"/>
            </a:endParaRPr>
          </a:p>
        </p:txBody>
      </p:sp>
      <p:sp>
        <p:nvSpPr>
          <p:cNvPr id="51" name="Isosceles Triangle 50">
            <a:extLst>
              <a:ext uri="{FF2B5EF4-FFF2-40B4-BE49-F238E27FC236}">
                <a16:creationId xmlns:a16="http://schemas.microsoft.com/office/drawing/2014/main" id="{AC71286B-E55D-81F4-0A35-A601D927B182}"/>
              </a:ext>
            </a:extLst>
          </p:cNvPr>
          <p:cNvSpPr>
            <a:spLocks noChangeAspect="1"/>
          </p:cNvSpPr>
          <p:nvPr/>
        </p:nvSpPr>
        <p:spPr>
          <a:xfrm>
            <a:off x="924825" y="736266"/>
            <a:ext cx="274320" cy="236481"/>
          </a:xfrm>
          <a:prstGeom prst="triangle">
            <a:avLst/>
          </a:prstGeom>
          <a:solidFill>
            <a:srgbClr val="B6E897"/>
          </a:solid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819B2FFD-EBEA-6AF1-0793-961E150FFABE}"/>
              </a:ext>
            </a:extLst>
          </p:cNvPr>
          <p:cNvSpPr>
            <a:spLocks noChangeAspect="1"/>
          </p:cNvSpPr>
          <p:nvPr/>
        </p:nvSpPr>
        <p:spPr>
          <a:xfrm>
            <a:off x="924824" y="1502339"/>
            <a:ext cx="274320" cy="236481"/>
          </a:xfrm>
          <a:prstGeom prst="triangle">
            <a:avLst/>
          </a:prstGeom>
          <a:solidFill>
            <a:schemeClr val="tx2">
              <a:lumMod val="25000"/>
              <a:lumOff val="75000"/>
            </a:schemeClr>
          </a:solid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4CACEA7C-C7EE-CD02-2BBF-A196452CD5D7}"/>
              </a:ext>
            </a:extLst>
          </p:cNvPr>
          <p:cNvSpPr>
            <a:spLocks noChangeAspect="1"/>
          </p:cNvSpPr>
          <p:nvPr/>
        </p:nvSpPr>
        <p:spPr>
          <a:xfrm>
            <a:off x="924823" y="2242620"/>
            <a:ext cx="274320" cy="236481"/>
          </a:xfrm>
          <a:prstGeom prst="triangle">
            <a:avLst/>
          </a:prstGeom>
          <a:solidFill>
            <a:schemeClr val="bg1"/>
          </a:solid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sp>
        <p:nvSpPr>
          <p:cNvPr id="54" name="Isosceles Triangle 53">
            <a:extLst>
              <a:ext uri="{FF2B5EF4-FFF2-40B4-BE49-F238E27FC236}">
                <a16:creationId xmlns:a16="http://schemas.microsoft.com/office/drawing/2014/main" id="{9F0E3E51-5975-B670-D107-99113D80528B}"/>
              </a:ext>
            </a:extLst>
          </p:cNvPr>
          <p:cNvSpPr>
            <a:spLocks noChangeAspect="1"/>
          </p:cNvSpPr>
          <p:nvPr/>
        </p:nvSpPr>
        <p:spPr>
          <a:xfrm>
            <a:off x="926083" y="3231449"/>
            <a:ext cx="274320" cy="236481"/>
          </a:xfrm>
          <a:prstGeom prst="triangle">
            <a:avLst/>
          </a:prstGeom>
          <a:solidFill>
            <a:srgbClr val="FFFF99"/>
          </a:solid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AAF1E520-5531-E373-0FD0-31368250AE89}"/>
              </a:ext>
            </a:extLst>
          </p:cNvPr>
          <p:cNvSpPr txBox="1"/>
          <p:nvPr/>
        </p:nvSpPr>
        <p:spPr>
          <a:xfrm>
            <a:off x="4187075" y="1093174"/>
            <a:ext cx="1526943" cy="307777"/>
          </a:xfrm>
          <a:prstGeom prst="rect">
            <a:avLst/>
          </a:prstGeom>
          <a:solidFill>
            <a:srgbClr val="B6E897"/>
          </a:solidFill>
          <a:ln w="19050">
            <a:solidFill>
              <a:schemeClr val="tx1"/>
            </a:solidFill>
          </a:ln>
        </p:spPr>
        <p:txBody>
          <a:bodyPr wrap="square" lIns="91440" tIns="45720" rIns="91440" bIns="45720" rtlCol="0" anchor="t">
            <a:spAutoFit/>
          </a:bodyPr>
          <a:lstStyle/>
          <a:p>
            <a:pPr algn="ctr"/>
            <a:r>
              <a:rPr lang="en-US" sz="1400" b="1" dirty="0">
                <a:latin typeface="Calibri"/>
                <a:ea typeface="Geneva"/>
              </a:rPr>
              <a:t>1.3%</a:t>
            </a:r>
          </a:p>
        </p:txBody>
      </p:sp>
      <p:sp>
        <p:nvSpPr>
          <p:cNvPr id="56" name="TextBox 55">
            <a:extLst>
              <a:ext uri="{FF2B5EF4-FFF2-40B4-BE49-F238E27FC236}">
                <a16:creationId xmlns:a16="http://schemas.microsoft.com/office/drawing/2014/main" id="{00C796E9-9805-298F-D136-B133B8CACE9E}"/>
              </a:ext>
            </a:extLst>
          </p:cNvPr>
          <p:cNvSpPr txBox="1"/>
          <p:nvPr/>
        </p:nvSpPr>
        <p:spPr>
          <a:xfrm>
            <a:off x="4187075" y="1849316"/>
            <a:ext cx="1526943" cy="307777"/>
          </a:xfrm>
          <a:prstGeom prst="rect">
            <a:avLst/>
          </a:prstGeom>
          <a:solidFill>
            <a:schemeClr val="tx2">
              <a:lumMod val="25000"/>
              <a:lumOff val="75000"/>
            </a:schemeClr>
          </a:solidFill>
          <a:ln w="19050">
            <a:solidFill>
              <a:schemeClr val="tx1"/>
            </a:solidFill>
          </a:ln>
        </p:spPr>
        <p:txBody>
          <a:bodyPr wrap="square" lIns="91440" tIns="45720" rIns="91440" bIns="45720" rtlCol="0" anchor="t">
            <a:spAutoFit/>
          </a:bodyPr>
          <a:lstStyle/>
          <a:p>
            <a:pPr algn="ctr"/>
            <a:r>
              <a:rPr lang="en-US" sz="1400" b="1" dirty="0">
                <a:latin typeface="Calibri"/>
                <a:ea typeface="Geneva"/>
              </a:rPr>
              <a:t>0.06%</a:t>
            </a:r>
          </a:p>
        </p:txBody>
      </p:sp>
      <p:sp>
        <p:nvSpPr>
          <p:cNvPr id="57" name="TextBox 56">
            <a:extLst>
              <a:ext uri="{FF2B5EF4-FFF2-40B4-BE49-F238E27FC236}">
                <a16:creationId xmlns:a16="http://schemas.microsoft.com/office/drawing/2014/main" id="{5EF546BC-C63E-7043-D652-BDCC8BD23CBD}"/>
              </a:ext>
            </a:extLst>
          </p:cNvPr>
          <p:cNvSpPr txBox="1"/>
          <p:nvPr/>
        </p:nvSpPr>
        <p:spPr>
          <a:xfrm>
            <a:off x="4178748" y="2606853"/>
            <a:ext cx="1534073" cy="523220"/>
          </a:xfrm>
          <a:prstGeom prst="rect">
            <a:avLst/>
          </a:prstGeom>
          <a:solidFill>
            <a:schemeClr val="bg1"/>
          </a:solidFill>
          <a:ln w="19050">
            <a:solidFill>
              <a:schemeClr val="tx1"/>
            </a:solidFill>
          </a:ln>
        </p:spPr>
        <p:txBody>
          <a:bodyPr wrap="square" rtlCol="0">
            <a:spAutoFit/>
          </a:bodyPr>
          <a:lstStyle/>
          <a:p>
            <a:pPr algn="ctr"/>
            <a:r>
              <a:rPr lang="en-US" sz="1400" b="1"/>
              <a:t>Non-detect (&lt;1 pCi/ml)</a:t>
            </a:r>
          </a:p>
        </p:txBody>
      </p:sp>
      <p:sp>
        <p:nvSpPr>
          <p:cNvPr id="58" name="TextBox 57">
            <a:extLst>
              <a:ext uri="{FF2B5EF4-FFF2-40B4-BE49-F238E27FC236}">
                <a16:creationId xmlns:a16="http://schemas.microsoft.com/office/drawing/2014/main" id="{C44DEBD0-C157-4B44-BC63-447D77B93ACF}"/>
              </a:ext>
            </a:extLst>
          </p:cNvPr>
          <p:cNvSpPr txBox="1"/>
          <p:nvPr/>
        </p:nvSpPr>
        <p:spPr>
          <a:xfrm>
            <a:off x="4187075" y="173422"/>
            <a:ext cx="1526943" cy="523220"/>
          </a:xfrm>
          <a:prstGeom prst="rect">
            <a:avLst/>
          </a:prstGeom>
          <a:solidFill>
            <a:schemeClr val="bg1"/>
          </a:solidFill>
          <a:ln w="19050">
            <a:solidFill>
              <a:schemeClr val="tx1"/>
            </a:solidFill>
          </a:ln>
        </p:spPr>
        <p:txBody>
          <a:bodyPr wrap="square" rtlCol="0">
            <a:spAutoFit/>
          </a:bodyPr>
          <a:lstStyle/>
          <a:p>
            <a:pPr algn="ctr"/>
            <a:r>
              <a:rPr lang="en-US" sz="1400" b="1" dirty="0">
                <a:solidFill>
                  <a:srgbClr val="000000"/>
                </a:solidFill>
              </a:rPr>
              <a:t>2025 results as % of Limit:</a:t>
            </a:r>
          </a:p>
        </p:txBody>
      </p:sp>
      <p:sp>
        <p:nvSpPr>
          <p:cNvPr id="59" name="TextBox 58">
            <a:extLst>
              <a:ext uri="{FF2B5EF4-FFF2-40B4-BE49-F238E27FC236}">
                <a16:creationId xmlns:a16="http://schemas.microsoft.com/office/drawing/2014/main" id="{A5BEAF73-004A-5899-7AED-0A434DC44171}"/>
              </a:ext>
            </a:extLst>
          </p:cNvPr>
          <p:cNvSpPr txBox="1"/>
          <p:nvPr/>
        </p:nvSpPr>
        <p:spPr>
          <a:xfrm>
            <a:off x="4187075" y="3922407"/>
            <a:ext cx="1526943" cy="523220"/>
          </a:xfrm>
          <a:prstGeom prst="rect">
            <a:avLst/>
          </a:prstGeom>
          <a:solidFill>
            <a:srgbClr val="FFFF99"/>
          </a:solidFill>
          <a:ln w="19050">
            <a:solidFill>
              <a:schemeClr val="tx1"/>
            </a:solidFill>
          </a:ln>
        </p:spPr>
        <p:txBody>
          <a:bodyPr wrap="square" rtlCol="0">
            <a:spAutoFit/>
          </a:bodyPr>
          <a:lstStyle/>
          <a:p>
            <a:pPr algn="ctr"/>
            <a:r>
              <a:rPr lang="en-US" sz="1400" b="1" dirty="0"/>
              <a:t>All APIs: 0.11%</a:t>
            </a:r>
          </a:p>
          <a:p>
            <a:pPr algn="ctr"/>
            <a:r>
              <a:rPr lang="en-US" sz="1400" b="1" dirty="0"/>
              <a:t>Tritium: 0.009%</a:t>
            </a:r>
          </a:p>
        </p:txBody>
      </p:sp>
      <p:sp>
        <p:nvSpPr>
          <p:cNvPr id="63" name="TextBox 62">
            <a:extLst>
              <a:ext uri="{FF2B5EF4-FFF2-40B4-BE49-F238E27FC236}">
                <a16:creationId xmlns:a16="http://schemas.microsoft.com/office/drawing/2014/main" id="{3D81AF10-1C49-7799-83BB-630A3E0BCF22}"/>
              </a:ext>
            </a:extLst>
          </p:cNvPr>
          <p:cNvSpPr txBox="1"/>
          <p:nvPr/>
        </p:nvSpPr>
        <p:spPr>
          <a:xfrm>
            <a:off x="4187076" y="4614183"/>
            <a:ext cx="1526942" cy="523220"/>
          </a:xfrm>
          <a:prstGeom prst="rect">
            <a:avLst/>
          </a:prstGeom>
          <a:solidFill>
            <a:srgbClr val="FFFF99"/>
          </a:solidFill>
          <a:ln w="19050">
            <a:solidFill>
              <a:schemeClr val="tx1"/>
            </a:solidFill>
          </a:ln>
        </p:spPr>
        <p:txBody>
          <a:bodyPr wrap="square" rtlCol="0">
            <a:spAutoFit/>
          </a:bodyPr>
          <a:lstStyle/>
          <a:p>
            <a:pPr algn="ctr"/>
            <a:r>
              <a:rPr lang="en-US" sz="1400" b="1" dirty="0"/>
              <a:t>All APIs: 11.5%</a:t>
            </a:r>
          </a:p>
          <a:p>
            <a:pPr algn="ctr"/>
            <a:r>
              <a:rPr lang="en-US" sz="1400" b="1" dirty="0"/>
              <a:t>Tritium: 0.92%</a:t>
            </a:r>
          </a:p>
        </p:txBody>
      </p:sp>
      <p:grpSp>
        <p:nvGrpSpPr>
          <p:cNvPr id="9" name="Group 8">
            <a:extLst>
              <a:ext uri="{FF2B5EF4-FFF2-40B4-BE49-F238E27FC236}">
                <a16:creationId xmlns:a16="http://schemas.microsoft.com/office/drawing/2014/main" id="{00A6CD33-4A9A-0C60-9816-B8D8B87FD3CF}"/>
              </a:ext>
            </a:extLst>
          </p:cNvPr>
          <p:cNvGrpSpPr/>
          <p:nvPr/>
        </p:nvGrpSpPr>
        <p:grpSpPr>
          <a:xfrm>
            <a:off x="6634836" y="429056"/>
            <a:ext cx="4822596" cy="5164865"/>
            <a:chOff x="3946487" y="1042988"/>
            <a:chExt cx="4822596" cy="5164865"/>
          </a:xfrm>
        </p:grpSpPr>
        <p:grpSp>
          <p:nvGrpSpPr>
            <p:cNvPr id="61" name="Group 60">
              <a:extLst>
                <a:ext uri="{FF2B5EF4-FFF2-40B4-BE49-F238E27FC236}">
                  <a16:creationId xmlns:a16="http://schemas.microsoft.com/office/drawing/2014/main" id="{95D3B94F-5535-E679-794A-CC227655E46F}"/>
                </a:ext>
              </a:extLst>
            </p:cNvPr>
            <p:cNvGrpSpPr>
              <a:grpSpLocks noChangeAspect="1"/>
            </p:cNvGrpSpPr>
            <p:nvPr/>
          </p:nvGrpSpPr>
          <p:grpSpPr>
            <a:xfrm>
              <a:off x="3946487" y="1042988"/>
              <a:ext cx="4822596" cy="5164865"/>
              <a:chOff x="49755" y="1366757"/>
              <a:chExt cx="6621501" cy="7091442"/>
            </a:xfrm>
          </p:grpSpPr>
          <p:pic>
            <p:nvPicPr>
              <p:cNvPr id="80" name="Picture 79">
                <a:extLst>
                  <a:ext uri="{FF2B5EF4-FFF2-40B4-BE49-F238E27FC236}">
                    <a16:creationId xmlns:a16="http://schemas.microsoft.com/office/drawing/2014/main" id="{3A7A9EEE-1AB6-9E59-98FA-8599DB6CFFD4}"/>
                  </a:ext>
                </a:extLst>
              </p:cNvPr>
              <p:cNvPicPr>
                <a:picLocks noChangeAspect="1"/>
              </p:cNvPicPr>
              <p:nvPr/>
            </p:nvPicPr>
            <p:blipFill rotWithShape="1">
              <a:blip r:embed="rId4"/>
              <a:srcRect l="23600" t="10531" r="5757" b="3596"/>
              <a:stretch/>
            </p:blipFill>
            <p:spPr>
              <a:xfrm>
                <a:off x="95249" y="1366757"/>
                <a:ext cx="6576007" cy="4842684"/>
              </a:xfrm>
              <a:prstGeom prst="rect">
                <a:avLst/>
              </a:prstGeom>
            </p:spPr>
          </p:pic>
          <p:pic>
            <p:nvPicPr>
              <p:cNvPr id="81" name="Picture 80">
                <a:extLst>
                  <a:ext uri="{FF2B5EF4-FFF2-40B4-BE49-F238E27FC236}">
                    <a16:creationId xmlns:a16="http://schemas.microsoft.com/office/drawing/2014/main" id="{F7F9BBED-95F1-46F4-9A65-FD883D278CC0}"/>
                  </a:ext>
                </a:extLst>
              </p:cNvPr>
              <p:cNvPicPr>
                <a:picLocks noChangeAspect="1"/>
              </p:cNvPicPr>
              <p:nvPr/>
            </p:nvPicPr>
            <p:blipFill rotWithShape="1">
              <a:blip r:embed="rId5"/>
              <a:srcRect l="24637" t="10359" r="4876" b="5822"/>
              <a:stretch/>
            </p:blipFill>
            <p:spPr>
              <a:xfrm>
                <a:off x="49755" y="3732122"/>
                <a:ext cx="6560508" cy="4726077"/>
              </a:xfrm>
              <a:prstGeom prst="rect">
                <a:avLst/>
              </a:prstGeom>
            </p:spPr>
          </p:pic>
        </p:grpSp>
        <p:sp>
          <p:nvSpPr>
            <p:cNvPr id="65" name="Isosceles Triangle 64">
              <a:extLst>
                <a:ext uri="{FF2B5EF4-FFF2-40B4-BE49-F238E27FC236}">
                  <a16:creationId xmlns:a16="http://schemas.microsoft.com/office/drawing/2014/main" id="{FF430AF1-AD97-28E2-8124-074082E6A2DC}"/>
                </a:ext>
              </a:extLst>
            </p:cNvPr>
            <p:cNvSpPr>
              <a:spLocks noChangeAspect="1"/>
            </p:cNvSpPr>
            <p:nvPr/>
          </p:nvSpPr>
          <p:spPr>
            <a:xfrm>
              <a:off x="8235457" y="3372151"/>
              <a:ext cx="159107" cy="137160"/>
            </a:xfrm>
            <a:prstGeom prst="triangle">
              <a:avLst/>
            </a:prstGeom>
            <a:solidFill>
              <a:srgbClr val="92D050"/>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Isosceles Triangle 65">
              <a:extLst>
                <a:ext uri="{FF2B5EF4-FFF2-40B4-BE49-F238E27FC236}">
                  <a16:creationId xmlns:a16="http://schemas.microsoft.com/office/drawing/2014/main" id="{A63F4D83-8521-3542-E1F4-934A50A7B686}"/>
                </a:ext>
              </a:extLst>
            </p:cNvPr>
            <p:cNvSpPr>
              <a:spLocks noChangeAspect="1"/>
            </p:cNvSpPr>
            <p:nvPr/>
          </p:nvSpPr>
          <p:spPr>
            <a:xfrm>
              <a:off x="4023617" y="3290659"/>
              <a:ext cx="159107" cy="137160"/>
            </a:xfrm>
            <a:prstGeom prst="triangle">
              <a:avLst/>
            </a:prstGeom>
            <a:solidFill>
              <a:srgbClr val="B6E897"/>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Isosceles Triangle 66">
              <a:extLst>
                <a:ext uri="{FF2B5EF4-FFF2-40B4-BE49-F238E27FC236}">
                  <a16:creationId xmlns:a16="http://schemas.microsoft.com/office/drawing/2014/main" id="{B2BA2470-880D-3403-D847-BDB326A4DE5A}"/>
                </a:ext>
              </a:extLst>
            </p:cNvPr>
            <p:cNvSpPr>
              <a:spLocks noChangeAspect="1"/>
            </p:cNvSpPr>
            <p:nvPr/>
          </p:nvSpPr>
          <p:spPr>
            <a:xfrm>
              <a:off x="4412893" y="5477805"/>
              <a:ext cx="159107" cy="137160"/>
            </a:xfrm>
            <a:prstGeom prst="triangle">
              <a:avLst/>
            </a:prstGeom>
            <a:solidFill>
              <a:schemeClr val="tx2">
                <a:lumMod val="40000"/>
                <a:lumOff val="60000"/>
              </a:schemeClr>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Isosceles Triangle 67">
              <a:extLst>
                <a:ext uri="{FF2B5EF4-FFF2-40B4-BE49-F238E27FC236}">
                  <a16:creationId xmlns:a16="http://schemas.microsoft.com/office/drawing/2014/main" id="{12A07197-7ABA-AE45-A292-89756CD488C9}"/>
                </a:ext>
              </a:extLst>
            </p:cNvPr>
            <p:cNvSpPr>
              <a:spLocks noChangeAspect="1"/>
            </p:cNvSpPr>
            <p:nvPr/>
          </p:nvSpPr>
          <p:spPr>
            <a:xfrm>
              <a:off x="8491735" y="4781836"/>
              <a:ext cx="159107" cy="137160"/>
            </a:xfrm>
            <a:prstGeom prst="triangle">
              <a:avLst/>
            </a:prstGeom>
            <a:solidFill>
              <a:schemeClr val="tx2">
                <a:lumMod val="40000"/>
                <a:lumOff val="60000"/>
              </a:schemeClr>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Isosceles Triangle 68">
              <a:extLst>
                <a:ext uri="{FF2B5EF4-FFF2-40B4-BE49-F238E27FC236}">
                  <a16:creationId xmlns:a16="http://schemas.microsoft.com/office/drawing/2014/main" id="{023205AE-A478-CDC1-D9D1-10AB4188BDEB}"/>
                </a:ext>
              </a:extLst>
            </p:cNvPr>
            <p:cNvSpPr>
              <a:spLocks noChangeAspect="1"/>
            </p:cNvSpPr>
            <p:nvPr/>
          </p:nvSpPr>
          <p:spPr>
            <a:xfrm>
              <a:off x="8083960" y="1433161"/>
              <a:ext cx="159107" cy="137160"/>
            </a:xfrm>
            <a:prstGeom prst="triangle">
              <a:avLst/>
            </a:prstGeom>
            <a:solidFill>
              <a:schemeClr val="tx2">
                <a:lumMod val="40000"/>
                <a:lumOff val="60000"/>
              </a:schemeClr>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Isosceles Triangle 69">
              <a:extLst>
                <a:ext uri="{FF2B5EF4-FFF2-40B4-BE49-F238E27FC236}">
                  <a16:creationId xmlns:a16="http://schemas.microsoft.com/office/drawing/2014/main" id="{1F279EE5-A670-7F1D-A1CE-E3C9FD018094}"/>
                </a:ext>
              </a:extLst>
            </p:cNvPr>
            <p:cNvSpPr>
              <a:spLocks noChangeAspect="1"/>
            </p:cNvSpPr>
            <p:nvPr/>
          </p:nvSpPr>
          <p:spPr>
            <a:xfrm>
              <a:off x="4093637" y="3237110"/>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Isosceles Triangle 70">
              <a:extLst>
                <a:ext uri="{FF2B5EF4-FFF2-40B4-BE49-F238E27FC236}">
                  <a16:creationId xmlns:a16="http://schemas.microsoft.com/office/drawing/2014/main" id="{6EF7E854-EC21-B65B-622C-387B91B1C881}"/>
                </a:ext>
              </a:extLst>
            </p:cNvPr>
            <p:cNvSpPr>
              <a:spLocks noChangeAspect="1"/>
            </p:cNvSpPr>
            <p:nvPr/>
          </p:nvSpPr>
          <p:spPr>
            <a:xfrm>
              <a:off x="4476700" y="2697527"/>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2" name="Isosceles Triangle 71">
              <a:extLst>
                <a:ext uri="{FF2B5EF4-FFF2-40B4-BE49-F238E27FC236}">
                  <a16:creationId xmlns:a16="http://schemas.microsoft.com/office/drawing/2014/main" id="{5A306C51-42AF-61D1-5822-E8BD12E561B0}"/>
                </a:ext>
              </a:extLst>
            </p:cNvPr>
            <p:cNvSpPr>
              <a:spLocks noChangeAspect="1"/>
            </p:cNvSpPr>
            <p:nvPr/>
          </p:nvSpPr>
          <p:spPr>
            <a:xfrm>
              <a:off x="5617644" y="2380367"/>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Isosceles Triangle 72">
              <a:extLst>
                <a:ext uri="{FF2B5EF4-FFF2-40B4-BE49-F238E27FC236}">
                  <a16:creationId xmlns:a16="http://schemas.microsoft.com/office/drawing/2014/main" id="{EB699258-42A1-5CC7-B963-46A81CBBD38A}"/>
                </a:ext>
              </a:extLst>
            </p:cNvPr>
            <p:cNvSpPr>
              <a:spLocks noChangeAspect="1"/>
            </p:cNvSpPr>
            <p:nvPr/>
          </p:nvSpPr>
          <p:spPr>
            <a:xfrm>
              <a:off x="6725637" y="2285628"/>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Isosceles Triangle 73">
              <a:extLst>
                <a:ext uri="{FF2B5EF4-FFF2-40B4-BE49-F238E27FC236}">
                  <a16:creationId xmlns:a16="http://schemas.microsoft.com/office/drawing/2014/main" id="{E9900C73-EEB5-EFD7-EC3F-DA8B46A48D2B}"/>
                </a:ext>
              </a:extLst>
            </p:cNvPr>
            <p:cNvSpPr>
              <a:spLocks noChangeAspect="1"/>
            </p:cNvSpPr>
            <p:nvPr/>
          </p:nvSpPr>
          <p:spPr>
            <a:xfrm>
              <a:off x="5719568" y="3212585"/>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Isosceles Triangle 74">
              <a:extLst>
                <a:ext uri="{FF2B5EF4-FFF2-40B4-BE49-F238E27FC236}">
                  <a16:creationId xmlns:a16="http://schemas.microsoft.com/office/drawing/2014/main" id="{3094DA80-BBA6-D203-DB63-413650BFD8C7}"/>
                </a:ext>
              </a:extLst>
            </p:cNvPr>
            <p:cNvSpPr>
              <a:spLocks noChangeAspect="1"/>
            </p:cNvSpPr>
            <p:nvPr/>
          </p:nvSpPr>
          <p:spPr>
            <a:xfrm>
              <a:off x="5697925" y="3409462"/>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Isosceles Triangle 75">
              <a:extLst>
                <a:ext uri="{FF2B5EF4-FFF2-40B4-BE49-F238E27FC236}">
                  <a16:creationId xmlns:a16="http://schemas.microsoft.com/office/drawing/2014/main" id="{33AB8A14-F160-567F-575F-8A31E412E490}"/>
                </a:ext>
              </a:extLst>
            </p:cNvPr>
            <p:cNvSpPr>
              <a:spLocks noChangeAspect="1"/>
            </p:cNvSpPr>
            <p:nvPr/>
          </p:nvSpPr>
          <p:spPr>
            <a:xfrm>
              <a:off x="6155688" y="3106387"/>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Isosceles Triangle 76">
              <a:extLst>
                <a:ext uri="{FF2B5EF4-FFF2-40B4-BE49-F238E27FC236}">
                  <a16:creationId xmlns:a16="http://schemas.microsoft.com/office/drawing/2014/main" id="{F226A376-56CD-FF60-FFB7-73CB4B677124}"/>
                </a:ext>
              </a:extLst>
            </p:cNvPr>
            <p:cNvSpPr>
              <a:spLocks noChangeAspect="1"/>
            </p:cNvSpPr>
            <p:nvPr/>
          </p:nvSpPr>
          <p:spPr>
            <a:xfrm>
              <a:off x="5911809" y="3165776"/>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Isosceles Triangle 77">
              <a:extLst>
                <a:ext uri="{FF2B5EF4-FFF2-40B4-BE49-F238E27FC236}">
                  <a16:creationId xmlns:a16="http://schemas.microsoft.com/office/drawing/2014/main" id="{BA57A2F3-7500-E1C7-3021-C91AB36DDF72}"/>
                </a:ext>
              </a:extLst>
            </p:cNvPr>
            <p:cNvSpPr>
              <a:spLocks noChangeAspect="1"/>
            </p:cNvSpPr>
            <p:nvPr/>
          </p:nvSpPr>
          <p:spPr>
            <a:xfrm>
              <a:off x="5982473" y="3106387"/>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Isosceles Triangle 78">
              <a:extLst>
                <a:ext uri="{FF2B5EF4-FFF2-40B4-BE49-F238E27FC236}">
                  <a16:creationId xmlns:a16="http://schemas.microsoft.com/office/drawing/2014/main" id="{4DE1BD8A-4AB8-B8E3-8C98-14C9CDFA2377}"/>
                </a:ext>
              </a:extLst>
            </p:cNvPr>
            <p:cNvSpPr>
              <a:spLocks noChangeAspect="1"/>
            </p:cNvSpPr>
            <p:nvPr/>
          </p:nvSpPr>
          <p:spPr>
            <a:xfrm>
              <a:off x="4910912" y="4538772"/>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2" name="TextBox 81">
            <a:extLst>
              <a:ext uri="{FF2B5EF4-FFF2-40B4-BE49-F238E27FC236}">
                <a16:creationId xmlns:a16="http://schemas.microsoft.com/office/drawing/2014/main" id="{CC15D466-2D9C-FF1B-2C5C-66C324D9895C}"/>
              </a:ext>
            </a:extLst>
          </p:cNvPr>
          <p:cNvSpPr txBox="1"/>
          <p:nvPr/>
        </p:nvSpPr>
        <p:spPr>
          <a:xfrm>
            <a:off x="10816153" y="433133"/>
            <a:ext cx="904287" cy="461665"/>
          </a:xfrm>
          <a:prstGeom prst="rect">
            <a:avLst/>
          </a:prstGeom>
          <a:noFill/>
        </p:spPr>
        <p:txBody>
          <a:bodyPr wrap="none" rtlCol="0">
            <a:spAutoFit/>
          </a:bodyPr>
          <a:lstStyle/>
          <a:p>
            <a:r>
              <a:rPr lang="en-US" sz="1200" dirty="0">
                <a:solidFill>
                  <a:schemeClr val="tx2">
                    <a:lumMod val="60000"/>
                    <a:lumOff val="40000"/>
                  </a:schemeClr>
                </a:solidFill>
              </a:rPr>
              <a:t>Kress Creek</a:t>
            </a:r>
          </a:p>
          <a:p>
            <a:r>
              <a:rPr lang="en-US" sz="1200" dirty="0">
                <a:solidFill>
                  <a:schemeClr val="tx2">
                    <a:lumMod val="60000"/>
                    <a:lumOff val="40000"/>
                  </a:schemeClr>
                </a:solidFill>
              </a:rPr>
              <a:t>(&lt;1 pCi/ml)</a:t>
            </a:r>
          </a:p>
        </p:txBody>
      </p:sp>
      <p:sp>
        <p:nvSpPr>
          <p:cNvPr id="83" name="TextBox 82">
            <a:extLst>
              <a:ext uri="{FF2B5EF4-FFF2-40B4-BE49-F238E27FC236}">
                <a16:creationId xmlns:a16="http://schemas.microsoft.com/office/drawing/2014/main" id="{F67B8D48-72F8-9646-CA0E-C36BA8E0144C}"/>
              </a:ext>
            </a:extLst>
          </p:cNvPr>
          <p:cNvSpPr txBox="1"/>
          <p:nvPr/>
        </p:nvSpPr>
        <p:spPr>
          <a:xfrm>
            <a:off x="10361954" y="4305064"/>
            <a:ext cx="897682" cy="461665"/>
          </a:xfrm>
          <a:prstGeom prst="rect">
            <a:avLst/>
          </a:prstGeom>
          <a:noFill/>
        </p:spPr>
        <p:txBody>
          <a:bodyPr wrap="none" rtlCol="0">
            <a:spAutoFit/>
          </a:bodyPr>
          <a:lstStyle/>
          <a:p>
            <a:r>
              <a:rPr lang="en-US" sz="1200" dirty="0">
                <a:solidFill>
                  <a:schemeClr val="tx2">
                    <a:lumMod val="60000"/>
                    <a:lumOff val="40000"/>
                  </a:schemeClr>
                </a:solidFill>
              </a:rPr>
              <a:t>Ferry Creek</a:t>
            </a:r>
          </a:p>
          <a:p>
            <a:r>
              <a:rPr lang="en-US" sz="1200" dirty="0">
                <a:solidFill>
                  <a:schemeClr val="tx2">
                    <a:lumMod val="60000"/>
                    <a:lumOff val="40000"/>
                  </a:schemeClr>
                </a:solidFill>
              </a:rPr>
              <a:t>(&lt;1 pCi/ml)</a:t>
            </a:r>
          </a:p>
        </p:txBody>
      </p:sp>
      <p:sp>
        <p:nvSpPr>
          <p:cNvPr id="84" name="TextBox 83">
            <a:extLst>
              <a:ext uri="{FF2B5EF4-FFF2-40B4-BE49-F238E27FC236}">
                <a16:creationId xmlns:a16="http://schemas.microsoft.com/office/drawing/2014/main" id="{E685358C-D867-7918-281D-76AAFA34D712}"/>
              </a:ext>
            </a:extLst>
          </p:cNvPr>
          <p:cNvSpPr txBox="1"/>
          <p:nvPr/>
        </p:nvSpPr>
        <p:spPr>
          <a:xfrm>
            <a:off x="6470512" y="4996571"/>
            <a:ext cx="964880" cy="461665"/>
          </a:xfrm>
          <a:prstGeom prst="rect">
            <a:avLst/>
          </a:prstGeom>
          <a:noFill/>
        </p:spPr>
        <p:txBody>
          <a:bodyPr wrap="none" rtlCol="0">
            <a:spAutoFit/>
          </a:bodyPr>
          <a:lstStyle/>
          <a:p>
            <a:r>
              <a:rPr lang="en-US" sz="1200" dirty="0">
                <a:solidFill>
                  <a:schemeClr val="tx2">
                    <a:lumMod val="60000"/>
                    <a:lumOff val="40000"/>
                  </a:schemeClr>
                </a:solidFill>
              </a:rPr>
              <a:t>Indian Creek</a:t>
            </a:r>
          </a:p>
          <a:p>
            <a:r>
              <a:rPr lang="en-US" sz="1200" dirty="0">
                <a:solidFill>
                  <a:schemeClr val="tx2">
                    <a:lumMod val="60000"/>
                    <a:lumOff val="40000"/>
                  </a:schemeClr>
                </a:solidFill>
              </a:rPr>
              <a:t>(1.6 pCi/ml)</a:t>
            </a:r>
          </a:p>
        </p:txBody>
      </p:sp>
      <p:sp>
        <p:nvSpPr>
          <p:cNvPr id="85" name="TextBox 84">
            <a:extLst>
              <a:ext uri="{FF2B5EF4-FFF2-40B4-BE49-F238E27FC236}">
                <a16:creationId xmlns:a16="http://schemas.microsoft.com/office/drawing/2014/main" id="{DE38DBAD-7CAB-D008-DFD1-5C1EEA499E8C}"/>
              </a:ext>
            </a:extLst>
          </p:cNvPr>
          <p:cNvSpPr txBox="1"/>
          <p:nvPr/>
        </p:nvSpPr>
        <p:spPr>
          <a:xfrm>
            <a:off x="10438921" y="2136988"/>
            <a:ext cx="969769" cy="461665"/>
          </a:xfrm>
          <a:prstGeom prst="rect">
            <a:avLst/>
          </a:prstGeom>
          <a:noFill/>
        </p:spPr>
        <p:txBody>
          <a:bodyPr wrap="square" rtlCol="0">
            <a:spAutoFit/>
          </a:bodyPr>
          <a:lstStyle/>
          <a:p>
            <a:pPr algn="ctr"/>
            <a:r>
              <a:rPr lang="en-US" sz="1200" dirty="0">
                <a:solidFill>
                  <a:srgbClr val="7CBF33"/>
                </a:solidFill>
              </a:rPr>
              <a:t>Warrenville autosampler</a:t>
            </a:r>
          </a:p>
        </p:txBody>
      </p:sp>
      <p:sp>
        <p:nvSpPr>
          <p:cNvPr id="86" name="TextBox 85">
            <a:extLst>
              <a:ext uri="{FF2B5EF4-FFF2-40B4-BE49-F238E27FC236}">
                <a16:creationId xmlns:a16="http://schemas.microsoft.com/office/drawing/2014/main" id="{2C17B006-B2B0-76AC-D6B7-B986DCA32BBF}"/>
              </a:ext>
            </a:extLst>
          </p:cNvPr>
          <p:cNvSpPr txBox="1"/>
          <p:nvPr/>
        </p:nvSpPr>
        <p:spPr>
          <a:xfrm>
            <a:off x="5705164" y="2561035"/>
            <a:ext cx="1062525" cy="461665"/>
          </a:xfrm>
          <a:prstGeom prst="rect">
            <a:avLst/>
          </a:prstGeom>
          <a:noFill/>
        </p:spPr>
        <p:txBody>
          <a:bodyPr wrap="square" rtlCol="0">
            <a:spAutoFit/>
          </a:bodyPr>
          <a:lstStyle/>
          <a:p>
            <a:pPr algn="ctr"/>
            <a:r>
              <a:rPr lang="en-US" sz="1200" dirty="0">
                <a:solidFill>
                  <a:srgbClr val="7CBF33"/>
                </a:solidFill>
              </a:rPr>
              <a:t>Batavia autosampler</a:t>
            </a:r>
          </a:p>
        </p:txBody>
      </p:sp>
      <p:sp>
        <p:nvSpPr>
          <p:cNvPr id="87" name="TextBox 86">
            <a:extLst>
              <a:ext uri="{FF2B5EF4-FFF2-40B4-BE49-F238E27FC236}">
                <a16:creationId xmlns:a16="http://schemas.microsoft.com/office/drawing/2014/main" id="{FAEE5E27-E071-349E-E92D-13D23291D3B1}"/>
              </a:ext>
            </a:extLst>
          </p:cNvPr>
          <p:cNvSpPr txBox="1"/>
          <p:nvPr/>
        </p:nvSpPr>
        <p:spPr>
          <a:xfrm>
            <a:off x="6823536" y="1710509"/>
            <a:ext cx="1562544" cy="276999"/>
          </a:xfrm>
          <a:prstGeom prst="rect">
            <a:avLst/>
          </a:prstGeom>
          <a:noFill/>
        </p:spPr>
        <p:txBody>
          <a:bodyPr wrap="none" rtlCol="0">
            <a:spAutoFit/>
          </a:bodyPr>
          <a:lstStyle/>
          <a:p>
            <a:r>
              <a:rPr lang="en-US" sz="1200" dirty="0"/>
              <a:t>Background (4 wells)</a:t>
            </a:r>
          </a:p>
        </p:txBody>
      </p:sp>
      <p:sp>
        <p:nvSpPr>
          <p:cNvPr id="88" name="TextBox 87">
            <a:extLst>
              <a:ext uri="{FF2B5EF4-FFF2-40B4-BE49-F238E27FC236}">
                <a16:creationId xmlns:a16="http://schemas.microsoft.com/office/drawing/2014/main" id="{9438A7FC-3404-8937-D834-24156FF571A3}"/>
              </a:ext>
            </a:extLst>
          </p:cNvPr>
          <p:cNvSpPr txBox="1"/>
          <p:nvPr/>
        </p:nvSpPr>
        <p:spPr>
          <a:xfrm>
            <a:off x="8613472" y="2679036"/>
            <a:ext cx="1853521" cy="276999"/>
          </a:xfrm>
          <a:prstGeom prst="rect">
            <a:avLst/>
          </a:prstGeom>
          <a:noFill/>
        </p:spPr>
        <p:txBody>
          <a:bodyPr wrap="none" rtlCol="0">
            <a:spAutoFit/>
          </a:bodyPr>
          <a:lstStyle/>
          <a:p>
            <a:r>
              <a:rPr lang="en-US" sz="1200" dirty="0"/>
              <a:t>Meson/Neutrino (5 wells)</a:t>
            </a:r>
          </a:p>
        </p:txBody>
      </p:sp>
      <p:sp>
        <p:nvSpPr>
          <p:cNvPr id="89" name="TextBox 88">
            <a:extLst>
              <a:ext uri="{FF2B5EF4-FFF2-40B4-BE49-F238E27FC236}">
                <a16:creationId xmlns:a16="http://schemas.microsoft.com/office/drawing/2014/main" id="{4A08C497-A78A-8C84-C840-F8ED1C3FB971}"/>
              </a:ext>
            </a:extLst>
          </p:cNvPr>
          <p:cNvSpPr txBox="1"/>
          <p:nvPr/>
        </p:nvSpPr>
        <p:spPr>
          <a:xfrm>
            <a:off x="7700683" y="3989197"/>
            <a:ext cx="1857368" cy="276999"/>
          </a:xfrm>
          <a:prstGeom prst="rect">
            <a:avLst/>
          </a:prstGeom>
          <a:noFill/>
        </p:spPr>
        <p:txBody>
          <a:bodyPr wrap="none" rtlCol="0">
            <a:spAutoFit/>
          </a:bodyPr>
          <a:lstStyle/>
          <a:p>
            <a:r>
              <a:rPr lang="en-US" sz="1200" dirty="0"/>
              <a:t>NuMI Target Hall (2 wells)</a:t>
            </a:r>
          </a:p>
        </p:txBody>
      </p:sp>
      <p:sp>
        <p:nvSpPr>
          <p:cNvPr id="90" name="Isosceles Triangle 89">
            <a:extLst>
              <a:ext uri="{FF2B5EF4-FFF2-40B4-BE49-F238E27FC236}">
                <a16:creationId xmlns:a16="http://schemas.microsoft.com/office/drawing/2014/main" id="{52915CC2-C18A-AC90-BBA2-AE2FB6359003}"/>
              </a:ext>
            </a:extLst>
          </p:cNvPr>
          <p:cNvSpPr>
            <a:spLocks noChangeAspect="1"/>
          </p:cNvSpPr>
          <p:nvPr/>
        </p:nvSpPr>
        <p:spPr>
          <a:xfrm>
            <a:off x="7709042" y="3498988"/>
            <a:ext cx="159107" cy="137160"/>
          </a:xfrm>
          <a:prstGeom prst="triangle">
            <a:avLst/>
          </a:prstGeom>
          <a:solidFill>
            <a:srgbClr val="FFFF99"/>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Isosceles Triangle 90">
            <a:extLst>
              <a:ext uri="{FF2B5EF4-FFF2-40B4-BE49-F238E27FC236}">
                <a16:creationId xmlns:a16="http://schemas.microsoft.com/office/drawing/2014/main" id="{EF6D6A5F-5CD1-A6AF-D9DA-6FD1707FE7E8}"/>
              </a:ext>
            </a:extLst>
          </p:cNvPr>
          <p:cNvSpPr>
            <a:spLocks noChangeAspect="1"/>
          </p:cNvSpPr>
          <p:nvPr/>
        </p:nvSpPr>
        <p:spPr>
          <a:xfrm>
            <a:off x="7528934" y="3885655"/>
            <a:ext cx="159107" cy="137160"/>
          </a:xfrm>
          <a:prstGeom prst="triangle">
            <a:avLst/>
          </a:prstGeom>
          <a:solidFill>
            <a:srgbClr val="FFFF99"/>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Isosceles Triangle 91">
            <a:extLst>
              <a:ext uri="{FF2B5EF4-FFF2-40B4-BE49-F238E27FC236}">
                <a16:creationId xmlns:a16="http://schemas.microsoft.com/office/drawing/2014/main" id="{1A92A4D4-0354-8747-C327-FF2BA9AE5F6C}"/>
              </a:ext>
            </a:extLst>
          </p:cNvPr>
          <p:cNvSpPr>
            <a:spLocks noChangeAspect="1"/>
          </p:cNvSpPr>
          <p:nvPr/>
        </p:nvSpPr>
        <p:spPr>
          <a:xfrm>
            <a:off x="8545381" y="2926562"/>
            <a:ext cx="159107" cy="137160"/>
          </a:xfrm>
          <a:prstGeom prst="triangle">
            <a:avLst/>
          </a:prstGeom>
          <a:solidFill>
            <a:srgbClr val="FFFF99"/>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3" name="Isosceles Triangle 92">
            <a:extLst>
              <a:ext uri="{FF2B5EF4-FFF2-40B4-BE49-F238E27FC236}">
                <a16:creationId xmlns:a16="http://schemas.microsoft.com/office/drawing/2014/main" id="{D8DEC4DD-9DBB-0340-6BCF-DC2C93D31B1F}"/>
              </a:ext>
            </a:extLst>
          </p:cNvPr>
          <p:cNvSpPr>
            <a:spLocks noChangeAspect="1"/>
          </p:cNvSpPr>
          <p:nvPr/>
        </p:nvSpPr>
        <p:spPr>
          <a:xfrm>
            <a:off x="8582450" y="2477592"/>
            <a:ext cx="159107" cy="137160"/>
          </a:xfrm>
          <a:prstGeom prst="triangle">
            <a:avLst/>
          </a:prstGeom>
          <a:solidFill>
            <a:srgbClr val="FFFF99"/>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Isosceles Triangle 93">
            <a:extLst>
              <a:ext uri="{FF2B5EF4-FFF2-40B4-BE49-F238E27FC236}">
                <a16:creationId xmlns:a16="http://schemas.microsoft.com/office/drawing/2014/main" id="{82D011E6-0374-18C7-7426-3C732A7D34CE}"/>
              </a:ext>
            </a:extLst>
          </p:cNvPr>
          <p:cNvSpPr>
            <a:spLocks noChangeAspect="1"/>
          </p:cNvSpPr>
          <p:nvPr/>
        </p:nvSpPr>
        <p:spPr>
          <a:xfrm>
            <a:off x="7310629" y="3790915"/>
            <a:ext cx="159107" cy="137160"/>
          </a:xfrm>
          <a:prstGeom prst="triangle">
            <a:avLst/>
          </a:prstGeom>
          <a:solidFill>
            <a:srgbClr val="FFFF99"/>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5" name="Isosceles Triangle 94">
            <a:extLst>
              <a:ext uri="{FF2B5EF4-FFF2-40B4-BE49-F238E27FC236}">
                <a16:creationId xmlns:a16="http://schemas.microsoft.com/office/drawing/2014/main" id="{C6F752AB-60DD-61B1-2507-B52271350EAB}"/>
              </a:ext>
            </a:extLst>
          </p:cNvPr>
          <p:cNvSpPr>
            <a:spLocks noChangeAspect="1"/>
          </p:cNvSpPr>
          <p:nvPr/>
        </p:nvSpPr>
        <p:spPr>
          <a:xfrm>
            <a:off x="7331222" y="4800053"/>
            <a:ext cx="159107" cy="137160"/>
          </a:xfrm>
          <a:prstGeom prst="triangle">
            <a:avLst/>
          </a:prstGeom>
          <a:solidFill>
            <a:srgbClr val="FFFF99"/>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6" name="Isosceles Triangle 95">
            <a:extLst>
              <a:ext uri="{FF2B5EF4-FFF2-40B4-BE49-F238E27FC236}">
                <a16:creationId xmlns:a16="http://schemas.microsoft.com/office/drawing/2014/main" id="{24FD812B-5A93-A96F-BF7A-186BB34D0186}"/>
              </a:ext>
            </a:extLst>
          </p:cNvPr>
          <p:cNvSpPr>
            <a:spLocks noChangeAspect="1"/>
          </p:cNvSpPr>
          <p:nvPr/>
        </p:nvSpPr>
        <p:spPr>
          <a:xfrm>
            <a:off x="7553647" y="3696176"/>
            <a:ext cx="159107" cy="137160"/>
          </a:xfrm>
          <a:prstGeom prst="triangle">
            <a:avLst/>
          </a:prstGeom>
          <a:solidFill>
            <a:srgbClr val="FFFF99"/>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7" name="Isosceles Triangle 96">
            <a:extLst>
              <a:ext uri="{FF2B5EF4-FFF2-40B4-BE49-F238E27FC236}">
                <a16:creationId xmlns:a16="http://schemas.microsoft.com/office/drawing/2014/main" id="{DE3B6434-9989-A909-C3A4-B586DC51BA1A}"/>
              </a:ext>
            </a:extLst>
          </p:cNvPr>
          <p:cNvSpPr>
            <a:spLocks noChangeAspect="1"/>
          </p:cNvSpPr>
          <p:nvPr/>
        </p:nvSpPr>
        <p:spPr>
          <a:xfrm>
            <a:off x="7417719" y="3601446"/>
            <a:ext cx="159107" cy="137160"/>
          </a:xfrm>
          <a:prstGeom prst="triangle">
            <a:avLst/>
          </a:prstGeom>
          <a:solidFill>
            <a:srgbClr val="FFFF99"/>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TextBox 97">
            <a:extLst>
              <a:ext uri="{FF2B5EF4-FFF2-40B4-BE49-F238E27FC236}">
                <a16:creationId xmlns:a16="http://schemas.microsoft.com/office/drawing/2014/main" id="{26A3F83C-92A9-C73C-DC64-89F427F59232}"/>
              </a:ext>
            </a:extLst>
          </p:cNvPr>
          <p:cNvSpPr txBox="1"/>
          <p:nvPr/>
        </p:nvSpPr>
        <p:spPr>
          <a:xfrm>
            <a:off x="7963108" y="2287356"/>
            <a:ext cx="839397" cy="276999"/>
          </a:xfrm>
          <a:prstGeom prst="rect">
            <a:avLst/>
          </a:prstGeom>
          <a:noFill/>
        </p:spPr>
        <p:txBody>
          <a:bodyPr wrap="none" rtlCol="0">
            <a:spAutoFit/>
          </a:bodyPr>
          <a:lstStyle/>
          <a:p>
            <a:r>
              <a:rPr lang="en-US" sz="1200" dirty="0"/>
              <a:t>SeaQuest</a:t>
            </a:r>
          </a:p>
        </p:txBody>
      </p:sp>
      <p:sp>
        <p:nvSpPr>
          <p:cNvPr id="99" name="TextBox 98">
            <a:extLst>
              <a:ext uri="{FF2B5EF4-FFF2-40B4-BE49-F238E27FC236}">
                <a16:creationId xmlns:a16="http://schemas.microsoft.com/office/drawing/2014/main" id="{A2D80DA2-BE71-CEE0-2380-A8AA652555C5}"/>
              </a:ext>
            </a:extLst>
          </p:cNvPr>
          <p:cNvSpPr txBox="1"/>
          <p:nvPr/>
        </p:nvSpPr>
        <p:spPr>
          <a:xfrm>
            <a:off x="8717802" y="2858791"/>
            <a:ext cx="1290866" cy="276999"/>
          </a:xfrm>
          <a:prstGeom prst="rect">
            <a:avLst/>
          </a:prstGeom>
          <a:noFill/>
        </p:spPr>
        <p:txBody>
          <a:bodyPr wrap="none" rtlCol="0">
            <a:spAutoFit/>
          </a:bodyPr>
          <a:lstStyle/>
          <a:p>
            <a:r>
              <a:rPr lang="en-US" sz="1200" dirty="0"/>
              <a:t>Debonding Oven</a:t>
            </a:r>
          </a:p>
        </p:txBody>
      </p:sp>
      <p:sp>
        <p:nvSpPr>
          <p:cNvPr id="100" name="TextBox 99">
            <a:extLst>
              <a:ext uri="{FF2B5EF4-FFF2-40B4-BE49-F238E27FC236}">
                <a16:creationId xmlns:a16="http://schemas.microsoft.com/office/drawing/2014/main" id="{35618DBD-9490-19D4-0994-BDF1EF2720C2}"/>
              </a:ext>
            </a:extLst>
          </p:cNvPr>
          <p:cNvSpPr txBox="1"/>
          <p:nvPr/>
        </p:nvSpPr>
        <p:spPr>
          <a:xfrm>
            <a:off x="7867351" y="3408363"/>
            <a:ext cx="487634" cy="276999"/>
          </a:xfrm>
          <a:prstGeom prst="rect">
            <a:avLst/>
          </a:prstGeom>
          <a:noFill/>
        </p:spPr>
        <p:txBody>
          <a:bodyPr wrap="none" rtlCol="0">
            <a:spAutoFit/>
          </a:bodyPr>
          <a:lstStyle/>
          <a:p>
            <a:r>
              <a:rPr lang="en-US" sz="1200" dirty="0"/>
              <a:t>CUB</a:t>
            </a:r>
          </a:p>
        </p:txBody>
      </p:sp>
      <p:sp>
        <p:nvSpPr>
          <p:cNvPr id="101" name="TextBox 100">
            <a:extLst>
              <a:ext uri="{FF2B5EF4-FFF2-40B4-BE49-F238E27FC236}">
                <a16:creationId xmlns:a16="http://schemas.microsoft.com/office/drawing/2014/main" id="{70F316F0-9A14-4345-4B9F-F77FE9A585DE}"/>
              </a:ext>
            </a:extLst>
          </p:cNvPr>
          <p:cNvSpPr txBox="1"/>
          <p:nvPr/>
        </p:nvSpPr>
        <p:spPr>
          <a:xfrm>
            <a:off x="7688041" y="3706975"/>
            <a:ext cx="479618" cy="276999"/>
          </a:xfrm>
          <a:prstGeom prst="rect">
            <a:avLst/>
          </a:prstGeom>
          <a:noFill/>
        </p:spPr>
        <p:txBody>
          <a:bodyPr wrap="none" rtlCol="0">
            <a:spAutoFit/>
          </a:bodyPr>
          <a:lstStyle/>
          <a:p>
            <a:r>
              <a:rPr lang="en-US" sz="1200" dirty="0"/>
              <a:t>AP-1</a:t>
            </a:r>
          </a:p>
        </p:txBody>
      </p:sp>
      <p:sp>
        <p:nvSpPr>
          <p:cNvPr id="102" name="TextBox 101">
            <a:extLst>
              <a:ext uri="{FF2B5EF4-FFF2-40B4-BE49-F238E27FC236}">
                <a16:creationId xmlns:a16="http://schemas.microsoft.com/office/drawing/2014/main" id="{999C495F-2CD4-379F-0703-2248C13D9252}"/>
              </a:ext>
            </a:extLst>
          </p:cNvPr>
          <p:cNvSpPr txBox="1"/>
          <p:nvPr/>
        </p:nvSpPr>
        <p:spPr>
          <a:xfrm>
            <a:off x="7001292" y="4053679"/>
            <a:ext cx="764953" cy="276999"/>
          </a:xfrm>
          <a:prstGeom prst="rect">
            <a:avLst/>
          </a:prstGeom>
          <a:noFill/>
        </p:spPr>
        <p:txBody>
          <a:bodyPr wrap="none" rtlCol="0">
            <a:spAutoFit/>
          </a:bodyPr>
          <a:lstStyle/>
          <a:p>
            <a:r>
              <a:rPr lang="en-US" sz="1200" dirty="0"/>
              <a:t>MI-65 (2)</a:t>
            </a:r>
          </a:p>
        </p:txBody>
      </p:sp>
      <p:sp>
        <p:nvSpPr>
          <p:cNvPr id="103" name="TextBox 102">
            <a:extLst>
              <a:ext uri="{FF2B5EF4-FFF2-40B4-BE49-F238E27FC236}">
                <a16:creationId xmlns:a16="http://schemas.microsoft.com/office/drawing/2014/main" id="{9F7370D6-3E6D-77FB-3C82-8FAA2CDD65DE}"/>
              </a:ext>
            </a:extLst>
          </p:cNvPr>
          <p:cNvSpPr txBox="1"/>
          <p:nvPr/>
        </p:nvSpPr>
        <p:spPr>
          <a:xfrm>
            <a:off x="6614435" y="3683085"/>
            <a:ext cx="734625" cy="461665"/>
          </a:xfrm>
          <a:prstGeom prst="rect">
            <a:avLst/>
          </a:prstGeom>
          <a:noFill/>
        </p:spPr>
        <p:txBody>
          <a:bodyPr wrap="none" rtlCol="0">
            <a:spAutoFit/>
          </a:bodyPr>
          <a:lstStyle/>
          <a:p>
            <a:pPr algn="r"/>
            <a:r>
              <a:rPr lang="en-US" sz="1200" dirty="0"/>
              <a:t>MI-12</a:t>
            </a:r>
          </a:p>
          <a:p>
            <a:pPr algn="r"/>
            <a:r>
              <a:rPr lang="en-US" sz="1200" dirty="0"/>
              <a:t>(3 wells)</a:t>
            </a:r>
          </a:p>
        </p:txBody>
      </p:sp>
      <p:sp>
        <p:nvSpPr>
          <p:cNvPr id="104" name="TextBox 103">
            <a:extLst>
              <a:ext uri="{FF2B5EF4-FFF2-40B4-BE49-F238E27FC236}">
                <a16:creationId xmlns:a16="http://schemas.microsoft.com/office/drawing/2014/main" id="{77AF4ACC-AA42-60AF-2FA2-45D24B714E15}"/>
              </a:ext>
            </a:extLst>
          </p:cNvPr>
          <p:cNvSpPr txBox="1"/>
          <p:nvPr/>
        </p:nvSpPr>
        <p:spPr>
          <a:xfrm>
            <a:off x="6853634" y="3463466"/>
            <a:ext cx="661400" cy="276999"/>
          </a:xfrm>
          <a:prstGeom prst="rect">
            <a:avLst/>
          </a:prstGeom>
          <a:noFill/>
        </p:spPr>
        <p:txBody>
          <a:bodyPr wrap="none" rtlCol="0">
            <a:spAutoFit/>
          </a:bodyPr>
          <a:lstStyle/>
          <a:p>
            <a:r>
              <a:rPr lang="en-US" sz="1200" dirty="0"/>
              <a:t>EAV2/3</a:t>
            </a:r>
          </a:p>
        </p:txBody>
      </p:sp>
      <p:sp>
        <p:nvSpPr>
          <p:cNvPr id="105" name="TextBox 104">
            <a:extLst>
              <a:ext uri="{FF2B5EF4-FFF2-40B4-BE49-F238E27FC236}">
                <a16:creationId xmlns:a16="http://schemas.microsoft.com/office/drawing/2014/main" id="{5C35FFE3-E9BF-BB47-1C3D-8F8E5E7C21AA}"/>
              </a:ext>
            </a:extLst>
          </p:cNvPr>
          <p:cNvSpPr txBox="1"/>
          <p:nvPr/>
        </p:nvSpPr>
        <p:spPr>
          <a:xfrm>
            <a:off x="7274564" y="4937213"/>
            <a:ext cx="1069652" cy="276999"/>
          </a:xfrm>
          <a:prstGeom prst="rect">
            <a:avLst/>
          </a:prstGeom>
          <a:noFill/>
        </p:spPr>
        <p:txBody>
          <a:bodyPr wrap="none" rtlCol="0">
            <a:spAutoFit/>
          </a:bodyPr>
          <a:lstStyle/>
          <a:p>
            <a:r>
              <a:rPr lang="en-US" sz="1200" dirty="0"/>
              <a:t>MI-40 (1 well)</a:t>
            </a:r>
          </a:p>
        </p:txBody>
      </p:sp>
      <p:sp>
        <p:nvSpPr>
          <p:cNvPr id="106" name="Isosceles Triangle 105">
            <a:extLst>
              <a:ext uri="{FF2B5EF4-FFF2-40B4-BE49-F238E27FC236}">
                <a16:creationId xmlns:a16="http://schemas.microsoft.com/office/drawing/2014/main" id="{8C7B4D34-2A77-99F1-8750-8B9655F7CBA3}"/>
              </a:ext>
            </a:extLst>
          </p:cNvPr>
          <p:cNvSpPr>
            <a:spLocks noChangeAspect="1"/>
          </p:cNvSpPr>
          <p:nvPr/>
        </p:nvSpPr>
        <p:spPr>
          <a:xfrm>
            <a:off x="7265359" y="3829000"/>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7" name="Isosceles Triangle 106">
            <a:extLst>
              <a:ext uri="{FF2B5EF4-FFF2-40B4-BE49-F238E27FC236}">
                <a16:creationId xmlns:a16="http://schemas.microsoft.com/office/drawing/2014/main" id="{E393F7C9-8246-BB28-B349-FABDB48D9EDC}"/>
              </a:ext>
            </a:extLst>
          </p:cNvPr>
          <p:cNvSpPr>
            <a:spLocks noChangeAspect="1"/>
          </p:cNvSpPr>
          <p:nvPr/>
        </p:nvSpPr>
        <p:spPr>
          <a:xfrm>
            <a:off x="7390182" y="4838441"/>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8" name="Isosceles Triangle 107">
            <a:extLst>
              <a:ext uri="{FF2B5EF4-FFF2-40B4-BE49-F238E27FC236}">
                <a16:creationId xmlns:a16="http://schemas.microsoft.com/office/drawing/2014/main" id="{EE9C6A5C-14D5-047B-415A-DA56B9915690}"/>
              </a:ext>
            </a:extLst>
          </p:cNvPr>
          <p:cNvSpPr>
            <a:spLocks noChangeAspect="1"/>
          </p:cNvSpPr>
          <p:nvPr/>
        </p:nvSpPr>
        <p:spPr>
          <a:xfrm>
            <a:off x="9311646" y="3776757"/>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7853B910-2ED3-9C06-917A-32C2DBE37A97}"/>
              </a:ext>
            </a:extLst>
          </p:cNvPr>
          <p:cNvSpPr txBox="1"/>
          <p:nvPr/>
        </p:nvSpPr>
        <p:spPr>
          <a:xfrm>
            <a:off x="9425669" y="3793194"/>
            <a:ext cx="932563" cy="276999"/>
          </a:xfrm>
          <a:prstGeom prst="rect">
            <a:avLst/>
          </a:prstGeom>
          <a:noFill/>
        </p:spPr>
        <p:txBody>
          <a:bodyPr wrap="none" rtlCol="0">
            <a:spAutoFit/>
          </a:bodyPr>
          <a:lstStyle/>
          <a:p>
            <a:r>
              <a:rPr lang="en-US" sz="1200" dirty="0"/>
              <a:t>C-0 (1 well)</a:t>
            </a:r>
          </a:p>
        </p:txBody>
      </p:sp>
      <p:sp>
        <p:nvSpPr>
          <p:cNvPr id="110" name="Isosceles Triangle 109">
            <a:extLst>
              <a:ext uri="{FF2B5EF4-FFF2-40B4-BE49-F238E27FC236}">
                <a16:creationId xmlns:a16="http://schemas.microsoft.com/office/drawing/2014/main" id="{16666401-649B-DFF2-FCD1-41B022ADDED5}"/>
              </a:ext>
            </a:extLst>
          </p:cNvPr>
          <p:cNvSpPr>
            <a:spLocks noChangeAspect="1"/>
          </p:cNvSpPr>
          <p:nvPr/>
        </p:nvSpPr>
        <p:spPr>
          <a:xfrm>
            <a:off x="7662693" y="3532866"/>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1" name="TextBox 110">
            <a:extLst>
              <a:ext uri="{FF2B5EF4-FFF2-40B4-BE49-F238E27FC236}">
                <a16:creationId xmlns:a16="http://schemas.microsoft.com/office/drawing/2014/main" id="{35B80C51-7747-AACC-6F52-CA7F7811A298}"/>
              </a:ext>
            </a:extLst>
          </p:cNvPr>
          <p:cNvSpPr txBox="1"/>
          <p:nvPr/>
        </p:nvSpPr>
        <p:spPr>
          <a:xfrm>
            <a:off x="7834034" y="3530058"/>
            <a:ext cx="1285993" cy="276999"/>
          </a:xfrm>
          <a:prstGeom prst="rect">
            <a:avLst/>
          </a:prstGeom>
          <a:noFill/>
        </p:spPr>
        <p:txBody>
          <a:bodyPr wrap="none" rtlCol="0">
            <a:spAutoFit/>
          </a:bodyPr>
          <a:lstStyle/>
          <a:p>
            <a:r>
              <a:rPr lang="en-US" sz="1200" dirty="0"/>
              <a:t>Booster (4 wells)</a:t>
            </a:r>
          </a:p>
        </p:txBody>
      </p:sp>
      <p:sp>
        <p:nvSpPr>
          <p:cNvPr id="112" name="Isosceles Triangle 111">
            <a:extLst>
              <a:ext uri="{FF2B5EF4-FFF2-40B4-BE49-F238E27FC236}">
                <a16:creationId xmlns:a16="http://schemas.microsoft.com/office/drawing/2014/main" id="{548537D0-0227-D57F-E3A3-9B680B4F93D8}"/>
              </a:ext>
            </a:extLst>
          </p:cNvPr>
          <p:cNvSpPr>
            <a:spLocks noChangeAspect="1"/>
          </p:cNvSpPr>
          <p:nvPr/>
        </p:nvSpPr>
        <p:spPr>
          <a:xfrm>
            <a:off x="6998088" y="2419349"/>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3" name="TextBox 112">
            <a:extLst>
              <a:ext uri="{FF2B5EF4-FFF2-40B4-BE49-F238E27FC236}">
                <a16:creationId xmlns:a16="http://schemas.microsoft.com/office/drawing/2014/main" id="{D3DA89E1-027C-46B5-1AD5-80A7DA3096A0}"/>
              </a:ext>
            </a:extLst>
          </p:cNvPr>
          <p:cNvSpPr txBox="1"/>
          <p:nvPr/>
        </p:nvSpPr>
        <p:spPr>
          <a:xfrm>
            <a:off x="7013570" y="2504838"/>
            <a:ext cx="634341" cy="276999"/>
          </a:xfrm>
          <a:prstGeom prst="rect">
            <a:avLst/>
          </a:prstGeom>
          <a:noFill/>
        </p:spPr>
        <p:txBody>
          <a:bodyPr wrap="none" rtlCol="0">
            <a:spAutoFit/>
          </a:bodyPr>
          <a:lstStyle/>
          <a:p>
            <a:r>
              <a:rPr lang="en-US" sz="1200" dirty="0"/>
              <a:t>Site 29</a:t>
            </a:r>
          </a:p>
        </p:txBody>
      </p:sp>
      <p:sp>
        <p:nvSpPr>
          <p:cNvPr id="114" name="Isosceles Triangle 113">
            <a:extLst>
              <a:ext uri="{FF2B5EF4-FFF2-40B4-BE49-F238E27FC236}">
                <a16:creationId xmlns:a16="http://schemas.microsoft.com/office/drawing/2014/main" id="{B05DC387-4BF7-F1AC-AB33-96CFAAF6873F}"/>
              </a:ext>
            </a:extLst>
          </p:cNvPr>
          <p:cNvSpPr>
            <a:spLocks noChangeAspect="1"/>
          </p:cNvSpPr>
          <p:nvPr/>
        </p:nvSpPr>
        <p:spPr>
          <a:xfrm>
            <a:off x="9623153" y="4318405"/>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5" name="Isosceles Triangle 114">
            <a:extLst>
              <a:ext uri="{FF2B5EF4-FFF2-40B4-BE49-F238E27FC236}">
                <a16:creationId xmlns:a16="http://schemas.microsoft.com/office/drawing/2014/main" id="{73095E51-CD88-B913-DEBE-A06739DBCB9D}"/>
              </a:ext>
            </a:extLst>
          </p:cNvPr>
          <p:cNvSpPr>
            <a:spLocks noChangeAspect="1"/>
          </p:cNvSpPr>
          <p:nvPr/>
        </p:nvSpPr>
        <p:spPr>
          <a:xfrm>
            <a:off x="9833447" y="4483326"/>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6" name="TextBox 115">
            <a:extLst>
              <a:ext uri="{FF2B5EF4-FFF2-40B4-BE49-F238E27FC236}">
                <a16:creationId xmlns:a16="http://schemas.microsoft.com/office/drawing/2014/main" id="{08C07270-4701-D412-763C-B220692DDD84}"/>
              </a:ext>
            </a:extLst>
          </p:cNvPr>
          <p:cNvSpPr txBox="1"/>
          <p:nvPr/>
        </p:nvSpPr>
        <p:spPr>
          <a:xfrm>
            <a:off x="9662606" y="4124177"/>
            <a:ext cx="634341" cy="276999"/>
          </a:xfrm>
          <a:prstGeom prst="rect">
            <a:avLst/>
          </a:prstGeom>
          <a:noFill/>
        </p:spPr>
        <p:txBody>
          <a:bodyPr wrap="none" rtlCol="0">
            <a:spAutoFit/>
          </a:bodyPr>
          <a:lstStyle/>
          <a:p>
            <a:r>
              <a:rPr lang="en-US" sz="1200" dirty="0"/>
              <a:t>Site 56</a:t>
            </a:r>
          </a:p>
        </p:txBody>
      </p:sp>
      <p:sp>
        <p:nvSpPr>
          <p:cNvPr id="117" name="TextBox 116">
            <a:extLst>
              <a:ext uri="{FF2B5EF4-FFF2-40B4-BE49-F238E27FC236}">
                <a16:creationId xmlns:a16="http://schemas.microsoft.com/office/drawing/2014/main" id="{7A0EF1D8-9447-92F5-6454-45B06316DDA3}"/>
              </a:ext>
            </a:extLst>
          </p:cNvPr>
          <p:cNvSpPr txBox="1"/>
          <p:nvPr/>
        </p:nvSpPr>
        <p:spPr>
          <a:xfrm>
            <a:off x="9849562" y="4581350"/>
            <a:ext cx="634341" cy="276999"/>
          </a:xfrm>
          <a:prstGeom prst="rect">
            <a:avLst/>
          </a:prstGeom>
          <a:noFill/>
        </p:spPr>
        <p:txBody>
          <a:bodyPr wrap="none" rtlCol="0">
            <a:spAutoFit/>
          </a:bodyPr>
          <a:lstStyle/>
          <a:p>
            <a:r>
              <a:rPr lang="en-US" sz="1200" dirty="0"/>
              <a:t>Site 58</a:t>
            </a:r>
          </a:p>
        </p:txBody>
      </p:sp>
      <p:sp>
        <p:nvSpPr>
          <p:cNvPr id="118" name="Isosceles Triangle 117">
            <a:extLst>
              <a:ext uri="{FF2B5EF4-FFF2-40B4-BE49-F238E27FC236}">
                <a16:creationId xmlns:a16="http://schemas.microsoft.com/office/drawing/2014/main" id="{88342EBB-DA30-F3F0-C975-C7ECFA3CFE77}"/>
              </a:ext>
            </a:extLst>
          </p:cNvPr>
          <p:cNvSpPr>
            <a:spLocks noChangeAspect="1"/>
          </p:cNvSpPr>
          <p:nvPr/>
        </p:nvSpPr>
        <p:spPr>
          <a:xfrm>
            <a:off x="8134558" y="2622012"/>
            <a:ext cx="159107" cy="137160"/>
          </a:xfrm>
          <a:prstGeom prst="triangle">
            <a:avLst/>
          </a:prstGeom>
          <a:solidFill>
            <a:schemeClr val="bg1"/>
          </a:solidFill>
          <a:ln w="22225">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9" name="TextBox 118">
            <a:extLst>
              <a:ext uri="{FF2B5EF4-FFF2-40B4-BE49-F238E27FC236}">
                <a16:creationId xmlns:a16="http://schemas.microsoft.com/office/drawing/2014/main" id="{3C98F9B2-5459-2862-8E91-49487614601A}"/>
              </a:ext>
            </a:extLst>
          </p:cNvPr>
          <p:cNvSpPr txBox="1"/>
          <p:nvPr/>
        </p:nvSpPr>
        <p:spPr>
          <a:xfrm>
            <a:off x="7585835" y="2707100"/>
            <a:ext cx="594393" cy="276999"/>
          </a:xfrm>
          <a:prstGeom prst="rect">
            <a:avLst/>
          </a:prstGeom>
          <a:noFill/>
        </p:spPr>
        <p:txBody>
          <a:bodyPr wrap="none" rtlCol="0">
            <a:spAutoFit/>
          </a:bodyPr>
          <a:lstStyle/>
          <a:p>
            <a:r>
              <a:rPr lang="en-US" sz="1200" dirty="0"/>
              <a:t>Well 4</a:t>
            </a:r>
          </a:p>
        </p:txBody>
      </p:sp>
    </p:spTree>
    <p:extLst>
      <p:ext uri="{BB962C8B-B14F-4D97-AF65-F5344CB8AC3E}">
        <p14:creationId xmlns:p14="http://schemas.microsoft.com/office/powerpoint/2010/main" val="25529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500"/>
                                        <p:tgtEl>
                                          <p:spTgt spid="5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fade">
                                      <p:cBhvr>
                                        <p:cTn id="2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9" grpId="0" animBg="1"/>
    </p:bldLst>
  </p:timing>
</p:sld>
</file>

<file path=ppt/theme/theme1.xml><?xml version="1.0" encoding="utf-8"?>
<a:theme xmlns:a="http://schemas.openxmlformats.org/drawingml/2006/main" name="Content Slides">
  <a:themeElements>
    <a:clrScheme name="Fermilab Palette">
      <a:dk1>
        <a:srgbClr val="343A40"/>
      </a:dk1>
      <a:lt1>
        <a:srgbClr val="FFFFFF"/>
      </a:lt1>
      <a:dk2>
        <a:srgbClr val="002855"/>
      </a:dk2>
      <a:lt2>
        <a:srgbClr val="EAEBEA"/>
      </a:lt2>
      <a:accent1>
        <a:srgbClr val="004C97"/>
      </a:accent1>
      <a:accent2>
        <a:srgbClr val="2B8282"/>
      </a:accent2>
      <a:accent3>
        <a:srgbClr val="33B9B5"/>
      </a:accent3>
      <a:accent4>
        <a:srgbClr val="CB6015"/>
      </a:accent4>
      <a:accent5>
        <a:srgbClr val="F68D2E"/>
      </a:accent5>
      <a:accent6>
        <a:srgbClr val="AF272F"/>
      </a:accent6>
      <a:hlink>
        <a:srgbClr val="004C97"/>
      </a:hlink>
      <a:folHlink>
        <a:srgbClr val="004C9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solidFill>
          <a:schemeClr val="accent1"/>
        </a:solidFill>
      </a:spPr>
      <a:bodyPr wrap="square" lIns="365760" tIns="274320" rIns="365760" bIns="274320" rtlCol="0">
        <a:spAutoFit/>
      </a:bodyPr>
      <a:lstStyle>
        <a:defPPr algn="ctr">
          <a:spcAft>
            <a:spcPts val="800"/>
          </a:spcAft>
          <a:defRPr sz="1900" b="1" dirty="0" smtClean="0">
            <a:solidFill>
              <a:schemeClr val="bg1"/>
            </a:solidFill>
            <a:latin typeface="Helvetica" pitchFamily="2" charset="0"/>
          </a:defRPr>
        </a:defPPr>
      </a:lstStyle>
    </a:txDef>
  </a:objectDefaults>
  <a:extraClrSchemeLst/>
  <a:extLst>
    <a:ext uri="{05A4C25C-085E-4340-85A3-A5531E510DB2}">
      <thm15:themeFamily xmlns:thm15="http://schemas.microsoft.com/office/thememl/2012/main" name="FNAL-Slide-Deck-Tempate_4.2025_Light" id="{3DCFA99A-0E37-DC4B-8B4A-F2C026698732}" vid="{90A0F859-CD59-5A4C-90B3-A4548FA782D3}"/>
    </a:ext>
  </a:extLst>
</a:theme>
</file>

<file path=ppt/theme/theme2.xml><?xml version="1.0" encoding="utf-8"?>
<a:theme xmlns:a="http://schemas.openxmlformats.org/drawingml/2006/main" name="Section Title and Agenda Slides">
  <a:themeElements>
    <a:clrScheme name="Fermilab Palette">
      <a:dk1>
        <a:srgbClr val="343A40"/>
      </a:dk1>
      <a:lt1>
        <a:srgbClr val="FFFFFF"/>
      </a:lt1>
      <a:dk2>
        <a:srgbClr val="002855"/>
      </a:dk2>
      <a:lt2>
        <a:srgbClr val="EAEBEA"/>
      </a:lt2>
      <a:accent1>
        <a:srgbClr val="004C97"/>
      </a:accent1>
      <a:accent2>
        <a:srgbClr val="2B8282"/>
      </a:accent2>
      <a:accent3>
        <a:srgbClr val="33B9B5"/>
      </a:accent3>
      <a:accent4>
        <a:srgbClr val="CB6015"/>
      </a:accent4>
      <a:accent5>
        <a:srgbClr val="F68D2E"/>
      </a:accent5>
      <a:accent6>
        <a:srgbClr val="AF272F"/>
      </a:accent6>
      <a:hlink>
        <a:srgbClr val="004C97"/>
      </a:hlink>
      <a:folHlink>
        <a:srgbClr val="004C9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solidFill>
          <a:schemeClr val="accent1"/>
        </a:solidFill>
      </a:spPr>
      <a:bodyPr wrap="square" lIns="365760" tIns="274320" rIns="365760" bIns="274320" rtlCol="0">
        <a:spAutoFit/>
      </a:bodyPr>
      <a:lstStyle>
        <a:defPPr algn="ctr">
          <a:spcAft>
            <a:spcPts val="800"/>
          </a:spcAft>
          <a:defRPr sz="1900" b="1" dirty="0" smtClean="0">
            <a:solidFill>
              <a:schemeClr val="bg1"/>
            </a:solidFill>
            <a:latin typeface="Helvetica" pitchFamily="2" charset="0"/>
          </a:defRPr>
        </a:defPPr>
      </a:lstStyle>
    </a:txDef>
  </a:objectDefaults>
  <a:extraClrSchemeLst/>
  <a:extLst>
    <a:ext uri="{05A4C25C-085E-4340-85A3-A5531E510DB2}">
      <thm15:themeFamily xmlns:thm15="http://schemas.microsoft.com/office/thememl/2012/main" name="FNAL-Slide-Deck-Tempate_4.2025_Light" id="{3DCFA99A-0E37-DC4B-8B4A-F2C026698732}" vid="{A9E3CD16-76D1-D74C-BB61-EE9806476B4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984E0238D66142BCD12811A8885A42" ma:contentTypeVersion="11" ma:contentTypeDescription="Create a new document." ma:contentTypeScope="" ma:versionID="a022d748a87a172bd04ac2edfa23e78b">
  <xsd:schema xmlns:xsd="http://www.w3.org/2001/XMLSchema" xmlns:xs="http://www.w3.org/2001/XMLSchema" xmlns:p="http://schemas.microsoft.com/office/2006/metadata/properties" xmlns:ns2="cdbbacf2-6d7a-40fd-b077-76d00ea2935d" xmlns:ns3="11efc39a-7467-49a9-abdb-b51e1032cc8f" targetNamespace="http://schemas.microsoft.com/office/2006/metadata/properties" ma:root="true" ma:fieldsID="e4758b82dd88d3e6524b49a8d02601bf" ns2:_="" ns3:_="">
    <xsd:import namespace="cdbbacf2-6d7a-40fd-b077-76d00ea2935d"/>
    <xsd:import namespace="11efc39a-7467-49a9-abdb-b51e1032cc8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bbacf2-6d7a-40fd-b077-76d00ea293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2ca68d6-c86e-4960-a0df-15f27d65cdf4"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1efc39a-7467-49a9-abdb-b51e1032cc8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ee9ee54-3a48-4b12-b7a2-ea6ee4bce349}" ma:internalName="TaxCatchAll" ma:showField="CatchAllData" ma:web="11efc39a-7467-49a9-abdb-b51e1032cc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dbbacf2-6d7a-40fd-b077-76d00ea2935d">
      <Terms xmlns="http://schemas.microsoft.com/office/infopath/2007/PartnerControls"/>
    </lcf76f155ced4ddcb4097134ff3c332f>
    <TaxCatchAll xmlns="11efc39a-7467-49a9-abdb-b51e1032cc8f" xsi:nil="true"/>
  </documentManagement>
</p:properties>
</file>

<file path=customXml/itemProps1.xml><?xml version="1.0" encoding="utf-8"?>
<ds:datastoreItem xmlns:ds="http://schemas.openxmlformats.org/officeDocument/2006/customXml" ds:itemID="{C438949B-A095-493E-B939-4EF62AB5E7C2}">
  <ds:schemaRefs>
    <ds:schemaRef ds:uri="11efc39a-7467-49a9-abdb-b51e1032cc8f"/>
    <ds:schemaRef ds:uri="cdbbacf2-6d7a-40fd-b077-76d00ea2935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415EE1F-40AC-4D2A-B35D-028FE288C5F2}">
  <ds:schemaRefs>
    <ds:schemaRef ds:uri="http://schemas.microsoft.com/sharepoint/v3/contenttype/forms"/>
  </ds:schemaRefs>
</ds:datastoreItem>
</file>

<file path=customXml/itemProps3.xml><?xml version="1.0" encoding="utf-8"?>
<ds:datastoreItem xmlns:ds="http://schemas.openxmlformats.org/officeDocument/2006/customXml" ds:itemID="{32A67D2A-68A5-4BCB-A776-B49A855BBD39}">
  <ds:schemaRefs>
    <ds:schemaRef ds:uri="http://schemas.microsoft.com/office/infopath/2007/PartnerControls"/>
    <ds:schemaRef ds:uri="cdbbacf2-6d7a-40fd-b077-76d00ea2935d"/>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11efc39a-7467-49a9-abdb-b51e1032cc8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FNAL-Slide-Deck-Tempate_4.9.2025_Light</Template>
  <TotalTime>4278</TotalTime>
  <Words>1886</Words>
  <Application>Microsoft Office PowerPoint</Application>
  <PresentationFormat>Widescreen</PresentationFormat>
  <Paragraphs>210</Paragraphs>
  <Slides>24</Slides>
  <Notes>1</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Content Slides</vt:lpstr>
      <vt:lpstr>Section Title and Agenda Slides</vt:lpstr>
      <vt:lpstr>Tritium Management Update for CAB</vt:lpstr>
      <vt:lpstr>PowerPoint Presentation</vt:lpstr>
      <vt:lpstr>Agenda</vt:lpstr>
      <vt:lpstr>History at Fermilab and Tritium 101</vt:lpstr>
      <vt:lpstr>Tritium and Environmental Monitoring at Fermilab</vt:lpstr>
      <vt:lpstr>Tritium 101</vt:lpstr>
      <vt:lpstr>Tritium: A Byproduct of Accelerators</vt:lpstr>
      <vt:lpstr>Tritium Monitoring</vt:lpstr>
      <vt:lpstr>PowerPoint Presentation</vt:lpstr>
      <vt:lpstr>Standards for Surface and Drinking Water</vt:lpstr>
      <vt:lpstr>How Surface Water at Fermilab Connects to the Community</vt:lpstr>
      <vt:lpstr>Surface Water Boundary Results: Indian Creek</vt:lpstr>
      <vt:lpstr>Groundwater</vt:lpstr>
      <vt:lpstr>Sanitary Sewer</vt:lpstr>
      <vt:lpstr>Sanitary Sewer Boundary Results: Batavia</vt:lpstr>
      <vt:lpstr>Tritium Management Actions</vt:lpstr>
      <vt:lpstr>Tritium Management Actions</vt:lpstr>
      <vt:lpstr>Tritium Management Actions</vt:lpstr>
      <vt:lpstr>Tritium Management Actions</vt:lpstr>
      <vt:lpstr>Public Communication</vt:lpstr>
      <vt:lpstr>Keeping the Public Informed</vt:lpstr>
      <vt:lpstr>Questions for the CAB</vt:lpstr>
      <vt:lpstr>Questions from the CAB?</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Christopher Greer</dc:creator>
  <cp:lastModifiedBy>Chris Greer</cp:lastModifiedBy>
  <cp:revision>113</cp:revision>
  <cp:lastPrinted>2025-05-07T21:15:12Z</cp:lastPrinted>
  <dcterms:created xsi:type="dcterms:W3CDTF">2025-05-07T17:59:06Z</dcterms:created>
  <dcterms:modified xsi:type="dcterms:W3CDTF">2026-07-27T21:11:17Z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0x010100A7984E0238D66142BCD12811A8885A42</vt:lpwstr>
  </property>
  <property fmtid="{D5CDD505-2E9C-101B-9397-08002B2CF9AE}" pid="3" name="MediaServiceImageTags">
    <vt:lpwstr/>
  </property>
</Properties>
</file>