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0" r:id="rId1"/>
    <p:sldMasterId id="2147483969" r:id="rId2"/>
  </p:sldMasterIdLst>
  <p:notesMasterIdLst>
    <p:notesMasterId r:id="rId19"/>
  </p:notesMasterIdLst>
  <p:sldIdLst>
    <p:sldId id="374" r:id="rId3"/>
    <p:sldId id="326" r:id="rId4"/>
    <p:sldId id="394" r:id="rId5"/>
    <p:sldId id="393" r:id="rId6"/>
    <p:sldId id="398" r:id="rId7"/>
    <p:sldId id="356" r:id="rId8"/>
    <p:sldId id="378" r:id="rId9"/>
    <p:sldId id="380" r:id="rId10"/>
    <p:sldId id="376" r:id="rId11"/>
    <p:sldId id="397" r:id="rId12"/>
    <p:sldId id="386" r:id="rId13"/>
    <p:sldId id="388" r:id="rId14"/>
    <p:sldId id="390" r:id="rId15"/>
    <p:sldId id="375" r:id="rId16"/>
    <p:sldId id="391" r:id="rId17"/>
    <p:sldId id="35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141"/>
    <a:srgbClr val="000000"/>
    <a:srgbClr val="002855"/>
    <a:srgbClr val="36573B"/>
    <a:srgbClr val="4C8C2B"/>
    <a:srgbClr val="B94700"/>
    <a:srgbClr val="C3CAD1"/>
    <a:srgbClr val="EAA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80"/>
    <p:restoredTop sz="68644" autoAdjust="0"/>
  </p:normalViewPr>
  <p:slideViewPr>
    <p:cSldViewPr snapToGrid="0">
      <p:cViewPr varScale="1">
        <p:scale>
          <a:sx n="72" d="100"/>
          <a:sy n="72" d="100"/>
        </p:scale>
        <p:origin x="24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F2451-84DD-1F4B-8AC6-346741B30F1F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986E1-723D-3E4A-B2D8-02370382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37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79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CFCEA-F349-7DBF-E370-B8DA5C5D3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3EE0CF-21E1-16FF-C030-1556CAAEA1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32A880-0EE4-F428-CB10-E420243780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35FFC-4D27-D6D7-361D-06230934F0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08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igh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56F1D6D-26C8-AC5C-A07B-693010387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530888"/>
            <a:ext cx="10003536" cy="2388558"/>
          </a:xfrm>
          <a:prstGeom prst="rect">
            <a:avLst/>
          </a:prstGeom>
          <a:noFill/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defRPr sz="6300" b="1" i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placeholder text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BF925A-4769-8F5E-E189-BA9570FDB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1" y="5115756"/>
            <a:ext cx="10003536" cy="278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2000" b="1" i="0" kern="1200" spc="0" baseline="0" dirty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AD9049D-EF89-EE33-32BB-A63D80B3D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5394233"/>
            <a:ext cx="10003537" cy="27847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7453D-6C1B-3ABD-39FF-9C11A6441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175056"/>
            <a:ext cx="10003536" cy="2363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578A7C-428E-4D58-E4FB-CC0CFCB97EDB}"/>
              </a:ext>
            </a:extLst>
          </p:cNvPr>
          <p:cNvSpPr/>
          <p:nvPr userDrawn="1"/>
        </p:nvSpPr>
        <p:spPr>
          <a:xfrm>
            <a:off x="914399" y="2484850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D5A5C-8820-F08B-5D55-E18FD6A1F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FA22FE4-143F-235A-C05B-B6F9FCECE2C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82536FDB-A745-3D4B-9E72-E4EFB3DA237F}" type="datetime1">
              <a:rPr lang="en-US" smtClean="0"/>
              <a:t>9/25/2025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A4EDC5-97BE-4275-C308-190517A9A21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673A42-E09C-6821-C950-C083FE8808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36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6064E41-DF59-6301-DE38-F0DFE24D7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79" b="4126"/>
          <a:stretch/>
        </p:blipFill>
        <p:spPr>
          <a:xfrm>
            <a:off x="8362184" y="2425441"/>
            <a:ext cx="3464835" cy="4432559"/>
          </a:xfrm>
          <a:prstGeom prst="rect">
            <a:avLst/>
          </a:prstGeom>
        </p:spPr>
      </p:pic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CE716CA-F3AD-BE9A-11EE-F4AE1FACBE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36021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D2C341C-5226-C6B0-870F-B3DA04CF8C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904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D21E25E-D547-BB0C-056B-1E4BED8276A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57216" y="1700784"/>
            <a:ext cx="5760720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AA105-7DBD-9DF3-02C8-4B214942C5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FF79C2B-39DB-F0FC-1C09-C45F7AF4D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B81A79C8-47D1-87B1-E39F-8BE75767B4A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5802CF21-D793-E9E0-76EE-6C64625C2F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7A82C0C-F619-67C1-0650-12EB4F6E4C9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74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dea-with-support-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AI-generated content may be incorrect.">
            <a:extLst>
              <a:ext uri="{FF2B5EF4-FFF2-40B4-BE49-F238E27FC236}">
                <a16:creationId xmlns:a16="http://schemas.microsoft.com/office/drawing/2014/main" id="{D026C6A1-CA77-A75B-8DF4-FCBEBEF63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103" y="2365732"/>
            <a:ext cx="4496423" cy="4492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355CF2-BE45-5D15-57AB-87A35BEE8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3" y="775504"/>
            <a:ext cx="10003536" cy="2223125"/>
          </a:xfrm>
          <a:prstGeom prst="rect">
            <a:avLst/>
          </a:prstGeom>
        </p:spPr>
        <p:txBody>
          <a:bodyPr lIns="0" rIns="0" bIns="0"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4121150"/>
            <a:ext cx="10003536" cy="1690335"/>
          </a:xfrm>
          <a:solidFill>
            <a:schemeClr val="tx2"/>
          </a:solidFill>
        </p:spPr>
        <p:txBody>
          <a:bodyPr wrap="square" lIns="548640" tIns="365760" rIns="548640" bIns="365760" anchor="ctr">
            <a:spAutoFit/>
          </a:bodyPr>
          <a:lstStyle>
            <a:lvl1pPr marL="0" indent="0">
              <a:lnSpc>
                <a:spcPct val="110000"/>
              </a:lnSpc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Ineter</a:t>
            </a:r>
            <a:r>
              <a:rPr lang="en-US" dirty="0"/>
              <a:t> nec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auctor, vel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Donec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non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65BE62F-E256-0F4F-4A42-36112DA34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399" y="2998629"/>
            <a:ext cx="10003536" cy="1122521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44B288-869E-FEF3-B2A3-5706671738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42FD863-F4B6-B6D1-BAFB-D52DC4E044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2EEDEF-8C67-0FEE-7A5A-F9872906BB70}"/>
              </a:ext>
            </a:extLst>
          </p:cNvPr>
          <p:cNvSpPr/>
          <p:nvPr userDrawn="1"/>
        </p:nvSpPr>
        <p:spPr>
          <a:xfrm rot="10800000">
            <a:off x="912875" y="3123596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413611B-0AEB-E25E-602A-8BA07E7C7F3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2D33B04F-5D43-F748-9BEF-D5C038B77991}" type="datetime1">
              <a:rPr lang="en-US" smtClean="0"/>
              <a:t>9/25/2025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78E56C-649B-84D7-883E-399BED309F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4FCBB44-51F9-6FA3-085E-EB9F216454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692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105656"/>
            <a:ext cx="11830050" cy="2752344"/>
          </a:xfrm>
          <a:solidFill>
            <a:srgbClr val="C3CAD1"/>
          </a:solidFill>
          <a:ln>
            <a:noFill/>
          </a:ln>
        </p:spPr>
        <p:txBody>
          <a:bodyPr tIns="164592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825B179B-754F-E075-416F-58FDF815CA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6400799"/>
            <a:ext cx="11529391" cy="457201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4AD5D-B2B5-2D86-5607-F93500D5A829}"/>
              </a:ext>
            </a:extLst>
          </p:cNvPr>
          <p:cNvSpPr/>
          <p:nvPr userDrawn="1"/>
        </p:nvSpPr>
        <p:spPr>
          <a:xfrm rot="16200000">
            <a:off x="466342" y="229487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44406A-7064-09CD-0D32-B50A4C2A4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B1451569-253C-B587-A86F-4D190EF1B24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7" name="Picture 16" descr="Logo, company name&#10;&#10;AI-generated content may be incorrect.">
            <a:extLst>
              <a:ext uri="{FF2B5EF4-FFF2-40B4-BE49-F238E27FC236}">
                <a16:creationId xmlns:a16="http://schemas.microsoft.com/office/drawing/2014/main" id="{809A0A5D-5886-4562-448A-83FC8512D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38B5940-D626-697E-1DE2-483ADD73F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5550671B-40D3-6B53-A651-02217D09EBC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117335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7650E2F-D63F-64A0-264F-AB6835C7483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68FBFD-4E2A-68B9-526C-938F5B7C839F}"/>
              </a:ext>
            </a:extLst>
          </p:cNvPr>
          <p:cNvSpPr/>
          <p:nvPr userDrawn="1"/>
        </p:nvSpPr>
        <p:spPr>
          <a:xfrm rot="16200000">
            <a:off x="5669277" y="229487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5474D73-F9BE-8323-9710-2D943D074AA7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94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73DE767-6E27-2F6D-9DFB-476DFBA08AC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562FBDD1-DD88-5129-A1B4-F8213B472B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0A7BBE-ABB8-C2EC-5680-6576FD9F3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A20E4B7D-A2F4-E2C0-B651-BA709ADA79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5343729-79AD-1ED6-768D-6A792503B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7A6A44F0-F202-67D2-AA06-2C6B93FCC06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400" y="820351"/>
            <a:ext cx="653256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18B7F31E-5DA9-AE9E-946C-DBEDE553E35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E2CB8A18-7CC3-DC44-09AA-C5930608CB7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8724181-2302-5B6D-8D9A-0FDFFA0EAC2A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E8C39114-AC4E-397F-2083-2D7D594E8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47A550C-93F7-8A24-C26C-808BEFCFC57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D36219-087B-419B-9E96-63D476258513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6096CCA3-6EF5-DABE-B6E8-DC02967800A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F561A6E-CA30-68DE-C30C-E3D04D574F82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393A29F-FA2C-9EBB-AEC6-3930FE314D14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D6464A17-58FF-1CEF-5B44-C332EEA11FA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9" name="Text Placeholder 13">
            <a:extLst>
              <a:ext uri="{FF2B5EF4-FFF2-40B4-BE49-F238E27FC236}">
                <a16:creationId xmlns:a16="http://schemas.microsoft.com/office/drawing/2014/main" id="{8E44891D-B952-10F7-E744-374B1A1B2307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2E0381-ADF4-8D24-C867-C900E35689E9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B2213-C7AE-6BAB-99BE-3FEB3626C9CD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fld id="{0F0FC391-7050-F644-A3A3-A6FF6098AF9D}" type="datetime1">
              <a:rPr lang="en-US" smtClean="0"/>
              <a:t>9/25/2025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9E7BE-854D-1C7F-9ED9-A488BDBEA629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44157-9DBF-C378-F538-F7840483133D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150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de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813F2B-33D1-CE0E-E387-D5B3B86BB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DCD67CB5-6160-A440-ED55-AD32D8B18E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D7722649-BB7F-E00B-2BFE-CAA6645192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21A7E90-F175-1CC3-CCD9-CBD10099A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385C64-D0FC-E300-55DA-BCF7F9AE2D7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23E6B3B-1082-004A-1ACD-E7066B97F00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544981-8CC8-FD66-5962-8360F99F4D54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30F32B04-69CD-6970-1192-E9622B2A14F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838061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5686534F-895A-175D-9ECA-69644D7DB84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838061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9C5E80-2D6A-7B81-F349-81A6C92D8B1B}"/>
              </a:ext>
            </a:extLst>
          </p:cNvPr>
          <p:cNvSpPr/>
          <p:nvPr userDrawn="1"/>
        </p:nvSpPr>
        <p:spPr>
          <a:xfrm rot="16200000">
            <a:off x="7386196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8B364BB1-2F03-07C5-EAB7-CB49A1EC328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459A5D6D-C5DE-C8EE-F37F-3367BBA9F84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49DD49-1A8D-76CC-A4AF-D0AD5C195FB8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B29C255B-11E7-E49D-1EDD-C2F6FB66D08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32E0527-0C17-B229-AE53-082144E5EC6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38D1526-CCB8-95A3-3CF3-B935126F6D3B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8F94305F-ACC4-02B6-29A1-4EFF95BB533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838061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4292675-527D-A6B4-E4DC-2415844F85F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838061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85E3D5-CA56-CDAB-FA38-F7ED7B165DA8}"/>
              </a:ext>
            </a:extLst>
          </p:cNvPr>
          <p:cNvSpPr/>
          <p:nvPr userDrawn="1"/>
        </p:nvSpPr>
        <p:spPr>
          <a:xfrm rot="16200000">
            <a:off x="7386196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81F7DBF-CBB6-1C17-14EC-49A4683D985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55C0AAD-ABA7-E72D-77DF-67C494E981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48C6CE-4BDC-C393-A7CE-46A7BDCD6840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FDBA3-89C7-4621-B40D-7DE83FA22F5A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fld id="{7CD339AD-7025-CC4E-8705-3600855D375A}" type="datetime1">
              <a:rPr lang="en-US" smtClean="0"/>
              <a:t>9/25/2025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7AF3A4-EAA0-74A8-537D-7B63527E0231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D8A77-0A01-BA2F-A32E-706B0FA90008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394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342CFCE2-B4C8-ABC2-3278-6BDD1A6BA4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563" y="3940021"/>
            <a:ext cx="2920677" cy="291797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60" y="5938577"/>
            <a:ext cx="11091672" cy="383991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34CFE70-A9DA-519B-846A-B0978C9FFD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1826240" cy="5509547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760" y="6289556"/>
            <a:ext cx="11091672" cy="238244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C6AD6-BD59-A2C2-2F3A-CEF4E0667B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44B6D53A-92C9-55F9-0CA2-68EF8475BE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573D6D-30D5-5B7B-90C2-D7583296043C}"/>
              </a:ext>
            </a:extLst>
          </p:cNvPr>
          <p:cNvSpPr/>
          <p:nvPr userDrawn="1"/>
        </p:nvSpPr>
        <p:spPr>
          <a:xfrm rot="10800000">
            <a:off x="365061" y="5782203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06984-9DED-F33B-C04F-1C29849539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27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5924" y="640080"/>
            <a:ext cx="9994392" cy="5577840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F600118-8BF4-999C-96D0-38800692B1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5925" y="6245352"/>
            <a:ext cx="9994392" cy="310783"/>
          </a:xfr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D2A2E3-C451-68BF-12DA-0C5129B069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E4E71F28-8E11-F8BF-0A77-7AAFA42184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DFC97-7800-F5CC-5EBB-5D892475A33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7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fig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02F704-D87B-DF16-D937-0C5723A4D34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187AF-3341-8854-383A-CA20D59A0AFD}"/>
              </a:ext>
            </a:extLst>
          </p:cNvPr>
          <p:cNvSpPr/>
          <p:nvPr userDrawn="1"/>
        </p:nvSpPr>
        <p:spPr>
          <a:xfrm>
            <a:off x="0" y="1678988"/>
            <a:ext cx="11830050" cy="3500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C63DE5-8138-0D72-CE3E-25C89680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57" y="2379072"/>
            <a:ext cx="10003536" cy="1668997"/>
          </a:xfrm>
          <a:prstGeom prst="rect">
            <a:avLst/>
          </a:prstGeom>
          <a:noFill/>
        </p:spPr>
        <p:txBody>
          <a:bodyPr lIns="0" tIns="0" rIns="0" bIns="0" anchor="b">
            <a:noAutofit/>
          </a:bodyPr>
          <a:lstStyle>
            <a:lvl1pPr algn="ctr">
              <a:defRPr sz="9600" spc="-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07A8EC1-93D3-3D5B-9385-0BA6453AF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257" y="4048069"/>
            <a:ext cx="10003536" cy="709159"/>
          </a:xfrm>
        </p:spPr>
        <p:txBody>
          <a:bodyPr anchor="t">
            <a:noAutofit/>
          </a:bodyPr>
          <a:lstStyle>
            <a:lvl1pPr marL="0" indent="0" algn="ctr">
              <a:spcAft>
                <a:spcPts val="0"/>
              </a:spcAft>
              <a:buNone/>
              <a:defRPr sz="2800" spc="-50" baseline="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F9F77-9433-0FA9-9CAB-50F8190170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A0C5114-E7F3-FF3D-A850-564CA25BD4AA}"/>
              </a:ext>
            </a:extLst>
          </p:cNvPr>
          <p:cNvSpPr/>
          <p:nvPr userDrawn="1"/>
        </p:nvSpPr>
        <p:spPr>
          <a:xfrm rot="10800000">
            <a:off x="5215509" y="233303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D10C01-E502-C2A8-611B-3019CF9DFA7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AFB0BF89-A491-6D43-8423-98DC6BEFD7AF}" type="datetime1">
              <a:rPr lang="en-US" smtClean="0"/>
              <a:t>9/25/2025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B1728D-2C4C-4424-EC7C-F41CFAB91F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A6709-2DAE-D574-74A9-6F2352BB8C6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555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-key-fig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BAEBB0B-FC49-0C96-1CA9-8CBAB51455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4399" y="820757"/>
            <a:ext cx="5000626" cy="5216486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tIns="283464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5CE5CA-6E88-5554-567E-566D0F3702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7155" y="1520328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53F5A24-61CC-6326-2F0B-D0B2CD8054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6144322"/>
            <a:ext cx="5000625" cy="21202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79F1A4-8D7A-2A2A-13B1-007CC4DA4D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90710" y="512899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A9EC7-0A22-2867-5A93-04C549C7B24D}"/>
              </a:ext>
            </a:extLst>
          </p:cNvPr>
          <p:cNvSpPr/>
          <p:nvPr userDrawn="1"/>
        </p:nvSpPr>
        <p:spPr>
          <a:xfrm rot="16200000">
            <a:off x="5595766" y="1504465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9AF806-A69B-CC52-7882-68CBACA47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20" name="Picture 19" descr="Logo, company name&#10;&#10;AI-generated content may be incorrect.">
            <a:extLst>
              <a:ext uri="{FF2B5EF4-FFF2-40B4-BE49-F238E27FC236}">
                <a16:creationId xmlns:a16="http://schemas.microsoft.com/office/drawing/2014/main" id="{71A5B106-9DEE-8AB6-D922-D48EB8DF9D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47C90278-399F-D985-B545-7DCF0DA7A63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7155" y="5337672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819A7FF5-547E-A603-F63A-B893DB870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0710" y="4330243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F14232-891E-BF84-C925-6BB3EFCEB08D}"/>
              </a:ext>
            </a:extLst>
          </p:cNvPr>
          <p:cNvSpPr/>
          <p:nvPr userDrawn="1"/>
        </p:nvSpPr>
        <p:spPr>
          <a:xfrm rot="16200000">
            <a:off x="5595766" y="5321809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C5B0C835-92D5-EBA9-F2A4-BC31B439CF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7155" y="3427735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FF8EEAA-8354-850E-1A0B-1EADAA1D7E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90710" y="2420306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30FE6C-CF61-D9B0-ABF1-6B526A2786D8}"/>
              </a:ext>
            </a:extLst>
          </p:cNvPr>
          <p:cNvSpPr/>
          <p:nvPr userDrawn="1"/>
        </p:nvSpPr>
        <p:spPr>
          <a:xfrm rot="16200000">
            <a:off x="5595766" y="3411872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FDCF037-3F22-455A-C167-1B9773617782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pPr>
              <a:defRPr/>
            </a:pPr>
            <a:fld id="{E617349E-1407-C04E-8754-1AC9BDDDF313}" type="datetime1">
              <a:rPr lang="en-US" smtClean="0"/>
              <a:t>9/25/2025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B849831-55D4-65FF-A7B1-CC84E9B252F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D6637D-9A02-B205-EF0A-87C0E8B5D31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49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03E171D5-30FC-537F-A514-48CD3674FC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10466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349D683-9A3C-3B31-0359-463DB290E7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2E158B-F6B7-4699-6081-B2D57ABF91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  <a:p>
            <a:pPr lvl="0"/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F49033D-66CB-33E0-1DBC-8928201CE7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400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1CDCE25-1734-8F15-F850-140D20AC47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10466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85289A2-5BDF-BFB7-0DE2-786AE92651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10466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CFA5C77-3A47-8088-7D44-41FA177B05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511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BF923C8-904E-4223-3EB4-4B31AAE44E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45110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ADCF14EF-4C7F-F7FF-B974-B74AEA466A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9755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3055581-1076-7DDA-CB8D-C153A93551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79755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8675C6D-0B35-795C-843D-D60026C9B8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9756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F0A98D3-24F3-B6FB-0C8A-5A659B8036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45111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845F05-CCE2-6A85-D3D4-65931BF03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6610B6D6-299C-0418-0AF3-619B25B544C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68DB6E35-74D5-6385-15A7-D3FFFECBE6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916BD9F2-83FA-DEE1-828F-C0131BE68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08987A-C4D8-24A2-0633-7FD0D0BFD8F2}"/>
              </a:ext>
            </a:extLst>
          </p:cNvPr>
          <p:cNvSpPr/>
          <p:nvPr userDrawn="1"/>
        </p:nvSpPr>
        <p:spPr>
          <a:xfrm rot="10800000" flipV="1">
            <a:off x="2892132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1AF7D8-F39D-5D62-4B8B-A1E2D2280514}"/>
              </a:ext>
            </a:extLst>
          </p:cNvPr>
          <p:cNvSpPr/>
          <p:nvPr userDrawn="1"/>
        </p:nvSpPr>
        <p:spPr>
          <a:xfrm rot="10800000" flipV="1">
            <a:off x="5455268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AEB230-F944-F682-5C1A-0056FBFB52AB}"/>
              </a:ext>
            </a:extLst>
          </p:cNvPr>
          <p:cNvSpPr/>
          <p:nvPr userDrawn="1"/>
        </p:nvSpPr>
        <p:spPr>
          <a:xfrm rot="10800000" flipV="1">
            <a:off x="8024323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FE7C9-EB8A-1A48-5F36-AEE87BC4EFF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B040D19C-4966-0A41-B3E7-57A8DF9C8819}" type="datetime1">
              <a:rPr lang="en-US" smtClean="0"/>
              <a:t>9/25/2025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CA788-9E66-27E4-B8B2-1B3DD9A0061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826E5-1E41-AE20-24CB-69936FA1646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102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A1F3CE8-9651-FEC3-BFB0-E0F6D74A4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700784"/>
            <a:ext cx="9994392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FD6FBCE-D66A-AFBF-8265-C096B0033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AA0D5227-39A3-34BF-7B1F-230DE38C9D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F528FF9F-A7C8-348A-D84B-6A3C28FC9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DEB94-273B-912E-C99B-C8948C83995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D67232FB-15EA-1643-9842-4C2AA8FD0F5D}" type="datetime1">
              <a:rPr lang="en-US" smtClean="0"/>
              <a:t>9/25/2025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CB675-206F-B425-823E-69FCB814786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605C8-61D0-BA61-5EC6-6DB9D3BA2EF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132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97A8FFA-98C0-7619-912E-7DE6824B8E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702" y="1700784"/>
            <a:ext cx="5000626" cy="625033"/>
          </a:xfrm>
          <a:solidFill>
            <a:schemeClr val="tx2"/>
          </a:solidFill>
        </p:spPr>
        <p:txBody>
          <a:bodyPr lIns="182880" tIns="0" r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Segment 1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E709C570-D515-D5C2-A7C9-873D4FB05D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702" y="2416667"/>
            <a:ext cx="5000626" cy="700720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8D0D5251-ED14-8221-23B5-C338B9B136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703" y="3126912"/>
            <a:ext cx="5000626" cy="625033"/>
          </a:xfrm>
          <a:solidFill>
            <a:schemeClr val="tx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2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E80E855E-4FDC-9D49-7BC5-49761978BA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3703" y="3841747"/>
            <a:ext cx="5000625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34349A97-5971-2B65-B59E-1C98524A4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3702" y="4567235"/>
            <a:ext cx="5000626" cy="631032"/>
          </a:xfrm>
          <a:solidFill>
            <a:schemeClr val="accent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3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56E30477-B529-728A-AA86-F0BF32CC2C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3702" y="5283162"/>
            <a:ext cx="5000626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6009" y="5727814"/>
            <a:ext cx="3984937" cy="81402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EA2963-9726-4063-E7DA-0AB9CA3909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74F00707-099E-FCA0-E7DE-AF763D1AF9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1E87DF5B-EBD1-93B2-E7F8-9194FC8AC7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B92F8742-82D1-BB4D-234D-76D87357F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hart Placeholder 33">
            <a:extLst>
              <a:ext uri="{FF2B5EF4-FFF2-40B4-BE49-F238E27FC236}">
                <a16:creationId xmlns:a16="http://schemas.microsoft.com/office/drawing/2014/main" id="{52C864BF-BCE8-AF09-5C28-6FB7C48C3E8E}"/>
              </a:ext>
            </a:extLst>
          </p:cNvPr>
          <p:cNvSpPr>
            <a:spLocks noGrp="1"/>
          </p:cNvSpPr>
          <p:nvPr>
            <p:ph type="chart" sz="quarter" idx="38"/>
          </p:nvPr>
        </p:nvSpPr>
        <p:spPr>
          <a:xfrm>
            <a:off x="6564303" y="1691264"/>
            <a:ext cx="3718252" cy="382042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6F6407B-2069-A156-F136-165066B97BB0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fld id="{79FBDF87-C79C-7B46-A6D2-641F3B70B173}" type="datetime1">
              <a:rPr lang="en-US" smtClean="0"/>
              <a:t>9/25/2025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B8EB51C-6380-2192-1894-4C5355440D79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12A945B-BEEF-183C-ECC0-6AA2D38FD9C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519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5997" y="4281534"/>
            <a:ext cx="5074467" cy="89010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9" y="5910199"/>
            <a:ext cx="9994392" cy="37118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5F47B5-4761-5144-F10D-D22CD753F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4E7EC1F8-3C79-96EA-BAC5-4A16390EF4F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BA36F6E8-B09C-D7C6-E26B-D0323BCA2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0C1E4F0-DFA5-E9B1-59B4-18ECD9C9B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able Placeholder 5">
            <a:extLst>
              <a:ext uri="{FF2B5EF4-FFF2-40B4-BE49-F238E27FC236}">
                <a16:creationId xmlns:a16="http://schemas.microsoft.com/office/drawing/2014/main" id="{D2EDDB05-1AF6-97B9-8468-040314ECE410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915924" y="1700784"/>
            <a:ext cx="9992867" cy="4105656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88B00D-9B35-DB46-C790-1D78D3C30D91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2F439EB7-34CC-E644-AA79-7E15C5BDF09C}" type="datetime1">
              <a:rPr lang="en-US" smtClean="0"/>
              <a:t>9/25/2025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23629E-9729-19B2-D18F-696FC5DF7C8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F7ECEAE-4F90-EAE6-417B-EE2AEE8EB75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608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-ligh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95878C-4EDF-38C4-5287-2AEA2144FD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04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-title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8A2BF2-AEE9-3696-E274-55C9E049409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A279D5-65D1-7EB0-3505-17CC33D88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0D56A39-C31F-0835-F346-AB4267AB2A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40C43A-6B15-0F57-3682-C2FEC305D74B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DEA090-8736-22FF-0799-B9DD33028A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CA4B4A60-8351-BF40-3841-F41FCE9B2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5153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-title-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CCE765-81F2-BAC8-4594-F05A8A98B209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5A81A3-EC67-4A3B-9F41-F416DA9AD7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45B20B8-EF94-AE94-949A-2FB6A94807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C440DD-C83E-5818-8D0D-4307DEB14634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88DA3D-6125-4849-EF5D-E55FDE01F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F10B25E9-94DA-16D3-13E3-CAE2BEA2F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0110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CCE765-81F2-BAC8-4594-F05A8A98B209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5A81A3-EC67-4A3B-9F41-F416DA9AD7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45B20B8-EF94-AE94-949A-2FB6A94807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C440DD-C83E-5818-8D0D-4307DEB14634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88DA3D-6125-4849-EF5D-E55FDE01F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F10B25E9-94DA-16D3-13E3-CAE2BEA2F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34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8A2BF2-AEE9-3696-E274-55C9E049409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A279D5-65D1-7EB0-3505-17CC33D88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0D56A39-C31F-0835-F346-AB4267AB2A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40C43A-6B15-0F57-3682-C2FEC305D74B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DEA090-8736-22FF-0799-B9DD33028A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CA4B4A60-8351-BF40-3841-F41FCE9B2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0954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0E3FA5-DE31-AB6D-9B62-28830D79E1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F93DB2B-C096-0CA2-8B73-EC9DE94D2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3C7BFC-CC60-7A87-8EC8-5BDBA55CAEAE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0D6175-3B5A-99BF-50CA-438C19FF1B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0A3FD-7314-8193-36AD-C546C75B7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0286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ogo, company name&#10;&#10;AI-generated content may be incorrect.">
            <a:extLst>
              <a:ext uri="{FF2B5EF4-FFF2-40B4-BE49-F238E27FC236}">
                <a16:creationId xmlns:a16="http://schemas.microsoft.com/office/drawing/2014/main" id="{F458E46B-0C39-CD93-F76B-90E76DC35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A226F5EF-54EF-597D-C9E0-3639803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7D25E6A6-20DF-4816-1517-8509EB288B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53" name="Text Placeholder 13">
            <a:extLst>
              <a:ext uri="{FF2B5EF4-FFF2-40B4-BE49-F238E27FC236}">
                <a16:creationId xmlns:a16="http://schemas.microsoft.com/office/drawing/2014/main" id="{14A01821-D46E-3D52-4CAD-F7DBDCABE7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FD54C57D-8418-C7FC-C13C-73DFB51888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55" name="Text Placeholder 13">
            <a:extLst>
              <a:ext uri="{FF2B5EF4-FFF2-40B4-BE49-F238E27FC236}">
                <a16:creationId xmlns:a16="http://schemas.microsoft.com/office/drawing/2014/main" id="{A7ED865A-D8C1-84B1-ED7B-E4FD0EB52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ED5B529-78BB-F29E-18B0-971B1535E859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04014A3-4C06-C81A-AC8E-980793F74342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4B74B708-A762-7133-2651-04F12E11F8A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59" name="Text Placeholder 13">
            <a:extLst>
              <a:ext uri="{FF2B5EF4-FFF2-40B4-BE49-F238E27FC236}">
                <a16:creationId xmlns:a16="http://schemas.microsoft.com/office/drawing/2014/main" id="{435E90AA-1C85-A9E4-87BC-C1AF24C362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492F2493-8216-CD88-FA44-CC9A10608AF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61" name="Text Placeholder 13">
            <a:extLst>
              <a:ext uri="{FF2B5EF4-FFF2-40B4-BE49-F238E27FC236}">
                <a16:creationId xmlns:a16="http://schemas.microsoft.com/office/drawing/2014/main" id="{94974B5A-8E34-7804-BAF6-077E87EED7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2AD98F0-4E6C-4977-7D6D-0539C61129D5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EA28208-467D-4A45-BC0C-0BC9588893EB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Picture Placeholder 5">
            <a:extLst>
              <a:ext uri="{FF2B5EF4-FFF2-40B4-BE49-F238E27FC236}">
                <a16:creationId xmlns:a16="http://schemas.microsoft.com/office/drawing/2014/main" id="{4FBFB9DE-AE2D-A7B7-4DB4-6859D9D5BC4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D2A65777-78A4-1122-070C-13C5CC391F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2F3BB497-B176-4CA5-ECD7-4F398D8B4F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D427B-7FC7-1359-C26B-EE4E88413334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>
              <a:defRPr/>
            </a:pPr>
            <a:fld id="{C19A5026-B52B-C147-B440-9EBB996BA922}" type="datetime1">
              <a:rPr lang="en-US" smtClean="0"/>
              <a:t>9/25/2025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283E2-A570-ED3B-DFD5-070DE6D5FDE8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33E59-3BC3-A711-E10E-552D2E1F77B5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3332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BB2EFC9-1306-610A-7472-F5A409DAF8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4078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8DA22153-3FAA-4073-D5F7-B56934A129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40789" y="2705790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4F7C635-74F3-E319-79C6-11DF58432B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0CB3ED8D-E886-FF54-5A83-1729951016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FEC18E3E-7D1C-8D3A-FA66-09B9E8AF96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46C368A-CAE6-AB12-45DE-8C9AC10815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1A30D-A0A7-8F72-0DB2-BAA0EF203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6BC60E22-555E-863E-A95E-1F364397E9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8268B68-5038-1850-9129-6EBE6E73F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851C4B-EE7A-A84C-0FEB-76E839BCE7AE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79CC64-0203-C898-B985-39FB41EBBF57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B46FE0-DD6E-5635-0172-E4462AC6960A}"/>
              </a:ext>
            </a:extLst>
          </p:cNvPr>
          <p:cNvSpPr/>
          <p:nvPr userDrawn="1"/>
        </p:nvSpPr>
        <p:spPr>
          <a:xfrm rot="10800000">
            <a:off x="784430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6E39647A-7DAB-491C-D78A-700609AE592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4078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06</a:t>
            </a:r>
          </a:p>
        </p:txBody>
      </p:sp>
      <p:sp>
        <p:nvSpPr>
          <p:cNvPr id="54" name="Text Placeholder 13">
            <a:extLst>
              <a:ext uri="{FF2B5EF4-FFF2-40B4-BE49-F238E27FC236}">
                <a16:creationId xmlns:a16="http://schemas.microsoft.com/office/drawing/2014/main" id="{1A2EE3EC-6F0A-04AA-D8CE-ACD79EC10DF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40789" y="4754927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34257359-AC31-56B7-8B18-5EA207F7A42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56" name="Text Placeholder 13">
            <a:extLst>
              <a:ext uri="{FF2B5EF4-FFF2-40B4-BE49-F238E27FC236}">
                <a16:creationId xmlns:a16="http://schemas.microsoft.com/office/drawing/2014/main" id="{572C6531-6F1F-27C2-65C9-244BA7ADFA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595E9E59-1788-1106-6D6E-4588D5BFC42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05</a:t>
            </a:r>
          </a:p>
        </p:txBody>
      </p:sp>
      <p:sp>
        <p:nvSpPr>
          <p:cNvPr id="58" name="Text Placeholder 13">
            <a:extLst>
              <a:ext uri="{FF2B5EF4-FFF2-40B4-BE49-F238E27FC236}">
                <a16:creationId xmlns:a16="http://schemas.microsoft.com/office/drawing/2014/main" id="{8199CACE-BEE2-2F7F-88AC-1185972B2B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4F7BEFD-FB17-76F4-D1C3-A86A0C5DF431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098B664-2217-1188-9827-8BE49302AAB0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3E24A18-BE76-EFAD-8000-E51E5AB8B18D}"/>
              </a:ext>
            </a:extLst>
          </p:cNvPr>
          <p:cNvSpPr/>
          <p:nvPr userDrawn="1"/>
        </p:nvSpPr>
        <p:spPr>
          <a:xfrm rot="10800000">
            <a:off x="784430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06B98-6C7B-5D9C-EB22-ADFE1D599AAB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>
              <a:defRPr/>
            </a:pPr>
            <a:fld id="{A788AAE1-B61E-D541-B0EB-77D2B81022F4}" type="datetime1">
              <a:rPr lang="en-US" smtClean="0"/>
              <a:t>9/25/2025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5E37-5D32-15DD-E450-FB2064F63D72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C6AA05-64AA-7F74-3379-4487B7FD1272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642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6AD0045-D845-5F01-C7D1-73624895ED8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6F0B1F9-C5B9-05EE-C328-8433B1CD3C6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2B43F-73DD-AD6A-8550-717E576350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9E46303-DDA0-E56A-9B85-5B9068E3010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23D0862-E3D5-559F-AB95-10F87934BC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F36A026-F926-E3B5-8678-139BA7B31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50458-8D3F-2099-2356-3CA8793ECC7F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pPr>
              <a:defRPr/>
            </a:pPr>
            <a:fld id="{9AD83970-39EF-9A40-9D50-921919239528}" type="datetime1">
              <a:rPr lang="en-US" smtClean="0"/>
              <a:t>9/25/2025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1D48277-7A9B-6144-ED79-9AA496F6D464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BAB409-4206-E91C-1666-096D894399D9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694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 Placeholder 13">
            <a:extLst>
              <a:ext uri="{FF2B5EF4-FFF2-40B4-BE49-F238E27FC236}">
                <a16:creationId xmlns:a16="http://schemas.microsoft.com/office/drawing/2014/main" id="{24D2F47F-A82C-896B-9074-0218039BA50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399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64871" y="1700784"/>
            <a:ext cx="3639311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3" name="Text Placeholder 13">
            <a:extLst>
              <a:ext uri="{FF2B5EF4-FFF2-40B4-BE49-F238E27FC236}">
                <a16:creationId xmlns:a16="http://schemas.microsoft.com/office/drawing/2014/main" id="{879203E9-4594-555A-231B-491719F415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8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14" name="Text Placeholder 13">
            <a:extLst>
              <a:ext uri="{FF2B5EF4-FFF2-40B4-BE49-F238E27FC236}">
                <a16:creationId xmlns:a16="http://schemas.microsoft.com/office/drawing/2014/main" id="{84230C28-B165-EFA0-B74F-E666A786A9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64872" y="2439376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6" name="Text Placeholder 13">
            <a:extLst>
              <a:ext uri="{FF2B5EF4-FFF2-40B4-BE49-F238E27FC236}">
                <a16:creationId xmlns:a16="http://schemas.microsoft.com/office/drawing/2014/main" id="{2DF69C14-5330-E3B1-3493-6E4B64446A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398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17" name="Text Placeholder 13">
            <a:extLst>
              <a:ext uri="{FF2B5EF4-FFF2-40B4-BE49-F238E27FC236}">
                <a16:creationId xmlns:a16="http://schemas.microsoft.com/office/drawing/2014/main" id="{64FAB876-1E16-E235-990A-914CADA69D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64872" y="3177663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9" name="Text Placeholder 13">
            <a:extLst>
              <a:ext uri="{FF2B5EF4-FFF2-40B4-BE49-F238E27FC236}">
                <a16:creationId xmlns:a16="http://schemas.microsoft.com/office/drawing/2014/main" id="{932D7BD1-6785-E0E5-A294-8699619E07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398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20" name="Text Placeholder 13">
            <a:extLst>
              <a:ext uri="{FF2B5EF4-FFF2-40B4-BE49-F238E27FC236}">
                <a16:creationId xmlns:a16="http://schemas.microsoft.com/office/drawing/2014/main" id="{09FE5F1D-177D-3BC0-A83F-F3A8B84176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064872" y="3909185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2" name="Text Placeholder 13">
            <a:extLst>
              <a:ext uri="{FF2B5EF4-FFF2-40B4-BE49-F238E27FC236}">
                <a16:creationId xmlns:a16="http://schemas.microsoft.com/office/drawing/2014/main" id="{737A7788-0B5B-A35E-C701-E199CC87D2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398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123" name="Text Placeholder 13">
            <a:extLst>
              <a:ext uri="{FF2B5EF4-FFF2-40B4-BE49-F238E27FC236}">
                <a16:creationId xmlns:a16="http://schemas.microsoft.com/office/drawing/2014/main" id="{CA244C11-B490-6C58-227E-AAE993D576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64872" y="4640707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5" name="Text Placeholder 13">
            <a:extLst>
              <a:ext uri="{FF2B5EF4-FFF2-40B4-BE49-F238E27FC236}">
                <a16:creationId xmlns:a16="http://schemas.microsoft.com/office/drawing/2014/main" id="{FB3C5B8D-511D-4620-D6C2-29244AE5A3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398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126" name="Text Placeholder 13">
            <a:extLst>
              <a:ext uri="{FF2B5EF4-FFF2-40B4-BE49-F238E27FC236}">
                <a16:creationId xmlns:a16="http://schemas.microsoft.com/office/drawing/2014/main" id="{74E73A5C-9587-3638-1849-529EF20DA4A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64872" y="5372229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8" name="Text Placeholder 13">
            <a:extLst>
              <a:ext uri="{FF2B5EF4-FFF2-40B4-BE49-F238E27FC236}">
                <a16:creationId xmlns:a16="http://schemas.microsoft.com/office/drawing/2014/main" id="{D9958F8C-F86C-8945-339F-91C4B192BB7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21941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129" name="Text Placeholder 13">
            <a:extLst>
              <a:ext uri="{FF2B5EF4-FFF2-40B4-BE49-F238E27FC236}">
                <a16:creationId xmlns:a16="http://schemas.microsoft.com/office/drawing/2014/main" id="{CF1D7A50-7443-E633-DD41-F6B79C3FF56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056" y="1700784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1" name="Text Placeholder 13">
            <a:extLst>
              <a:ext uri="{FF2B5EF4-FFF2-40B4-BE49-F238E27FC236}">
                <a16:creationId xmlns:a16="http://schemas.microsoft.com/office/drawing/2014/main" id="{CFA56BDA-D236-1449-791D-D67B3432FAB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21941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132" name="Text Placeholder 13">
            <a:extLst>
              <a:ext uri="{FF2B5EF4-FFF2-40B4-BE49-F238E27FC236}">
                <a16:creationId xmlns:a16="http://schemas.microsoft.com/office/drawing/2014/main" id="{EA4D9A6A-DBB7-348C-F89D-164E7413004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71056" y="2439376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4" name="Text Placeholder 13">
            <a:extLst>
              <a:ext uri="{FF2B5EF4-FFF2-40B4-BE49-F238E27FC236}">
                <a16:creationId xmlns:a16="http://schemas.microsoft.com/office/drawing/2014/main" id="{AF2C1657-B89C-2EE0-35F8-B79BD539AEF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21941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09</a:t>
            </a:r>
          </a:p>
        </p:txBody>
      </p:sp>
      <p:sp>
        <p:nvSpPr>
          <p:cNvPr id="135" name="Text Placeholder 13">
            <a:extLst>
              <a:ext uri="{FF2B5EF4-FFF2-40B4-BE49-F238E27FC236}">
                <a16:creationId xmlns:a16="http://schemas.microsoft.com/office/drawing/2014/main" id="{3AE3BE8C-2311-FEC2-AEAF-F66929C742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71056" y="3177663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7" name="Text Placeholder 13">
            <a:extLst>
              <a:ext uri="{FF2B5EF4-FFF2-40B4-BE49-F238E27FC236}">
                <a16:creationId xmlns:a16="http://schemas.microsoft.com/office/drawing/2014/main" id="{6BC6E3D7-C604-65BA-0EF3-149FD797F8F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21941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10</a:t>
            </a:r>
          </a:p>
        </p:txBody>
      </p:sp>
      <p:sp>
        <p:nvSpPr>
          <p:cNvPr id="138" name="Text Placeholder 13">
            <a:extLst>
              <a:ext uri="{FF2B5EF4-FFF2-40B4-BE49-F238E27FC236}">
                <a16:creationId xmlns:a16="http://schemas.microsoft.com/office/drawing/2014/main" id="{614D7BFE-8E61-2980-FCFD-07D72FEFE89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271056" y="3909185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0" name="Text Placeholder 13">
            <a:extLst>
              <a:ext uri="{FF2B5EF4-FFF2-40B4-BE49-F238E27FC236}">
                <a16:creationId xmlns:a16="http://schemas.microsoft.com/office/drawing/2014/main" id="{BFE1C3D8-A28B-308B-4E0D-6BF5775ABE4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21941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11</a:t>
            </a:r>
          </a:p>
        </p:txBody>
      </p:sp>
      <p:sp>
        <p:nvSpPr>
          <p:cNvPr id="141" name="Text Placeholder 13">
            <a:extLst>
              <a:ext uri="{FF2B5EF4-FFF2-40B4-BE49-F238E27FC236}">
                <a16:creationId xmlns:a16="http://schemas.microsoft.com/office/drawing/2014/main" id="{FB732F29-504E-1261-3F0E-602CAADDCE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71056" y="4640707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3" name="Text Placeholder 13">
            <a:extLst>
              <a:ext uri="{FF2B5EF4-FFF2-40B4-BE49-F238E27FC236}">
                <a16:creationId xmlns:a16="http://schemas.microsoft.com/office/drawing/2014/main" id="{35021FF4-3C1D-61CB-EC24-10046EF8415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21941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144" name="Text Placeholder 13">
            <a:extLst>
              <a:ext uri="{FF2B5EF4-FFF2-40B4-BE49-F238E27FC236}">
                <a16:creationId xmlns:a16="http://schemas.microsoft.com/office/drawing/2014/main" id="{4E6D8817-7253-7DDF-DC41-DEB37620B21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71056" y="5372229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22" name="Picture 21" descr="Logo, company name&#10;&#10;AI-generated content may be incorrect.">
            <a:extLst>
              <a:ext uri="{FF2B5EF4-FFF2-40B4-BE49-F238E27FC236}">
                <a16:creationId xmlns:a16="http://schemas.microsoft.com/office/drawing/2014/main" id="{A9E6E4F7-0584-EF34-FFFB-B4D12342ED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969F255-D28D-EFC0-3ADC-C57114568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966263-F5BA-1B96-DFF6-A810CFE6ED65}"/>
              </a:ext>
            </a:extLst>
          </p:cNvPr>
          <p:cNvSpPr/>
          <p:nvPr userDrawn="1"/>
        </p:nvSpPr>
        <p:spPr>
          <a:xfrm rot="16200000">
            <a:off x="-333761" y="3861980"/>
            <a:ext cx="43708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75657B-DD59-499B-29D6-ECC94C0CBF3A}"/>
              </a:ext>
            </a:extLst>
          </p:cNvPr>
          <p:cNvSpPr/>
          <p:nvPr userDrawn="1"/>
        </p:nvSpPr>
        <p:spPr>
          <a:xfrm rot="16200000">
            <a:off x="4865768" y="3861980"/>
            <a:ext cx="43708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01167-2535-4E93-B518-3CECA51A2C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B6BFD8A-E7E0-527A-5D21-8D9C31BEC308}"/>
              </a:ext>
            </a:extLst>
          </p:cNvPr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pPr>
              <a:defRPr/>
            </a:pPr>
            <a:fld id="{DBE10A3E-5D67-BD4E-AC54-1B7A19DBB21C}" type="datetime1">
              <a:rPr lang="en-US" smtClean="0"/>
              <a:t>9/25/2025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496E824-EFBF-1849-35E8-7D21ECBB3B68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743B2D2-A2A5-B0BB-78FD-0E231C66EFC6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479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_not-numbe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AC7C6E1-81A7-9044-9434-4D88EFE87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1777100"/>
            <a:ext cx="4789783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4CED7749-8D25-A90A-BC06-69A433AA0BF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14399" y="2466808"/>
            <a:ext cx="4789783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DDFE44E-2ABA-6773-6AFE-A057849A0C5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21942" y="1777100"/>
            <a:ext cx="4786850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285926F5-51C9-C767-8B1C-05A48BEC44A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21942" y="2439375"/>
            <a:ext cx="4786850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pic>
        <p:nvPicPr>
          <p:cNvPr id="14" name="Picture 13" descr="Logo, company name&#10;&#10;AI-generated content may be incorrect.">
            <a:extLst>
              <a:ext uri="{FF2B5EF4-FFF2-40B4-BE49-F238E27FC236}">
                <a16:creationId xmlns:a16="http://schemas.microsoft.com/office/drawing/2014/main" id="{0A38FBEF-D968-BAAB-2F1A-C33DF1090A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C332878-8208-7EAA-4DB9-C54CF85E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1C4DF3-48EC-B58B-4268-5C15BF40467E}"/>
              </a:ext>
            </a:extLst>
          </p:cNvPr>
          <p:cNvSpPr/>
          <p:nvPr userDrawn="1"/>
        </p:nvSpPr>
        <p:spPr>
          <a:xfrm rot="10800000">
            <a:off x="910883" y="2292645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AC22AE-2868-1667-3C38-222AE62A0E83}"/>
              </a:ext>
            </a:extLst>
          </p:cNvPr>
          <p:cNvSpPr/>
          <p:nvPr userDrawn="1"/>
        </p:nvSpPr>
        <p:spPr>
          <a:xfrm rot="10800000">
            <a:off x="6121941" y="2292645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6D8D20-04D8-0306-5B9D-6596477A20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1CB0B1E-5470-943A-A864-22A82A8FAB5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pPr>
              <a:defRPr/>
            </a:pPr>
            <a:fld id="{7DEFCF59-11E7-FF4E-AF72-246FC4293452}" type="datetime1">
              <a:rPr lang="en-US" smtClean="0"/>
              <a:t>9/25/2025</a:t>
            </a:fld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51ADB85-A509-E663-36AB-0B56E0503B7D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D4987D2-BA74-5186-0602-DCCC94E6057E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30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CD38736F-0F40-792B-DD69-DC16A93816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26" y="2365733"/>
            <a:ext cx="4496423" cy="4492268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E1356232-B7CE-B95F-FC29-52A07458583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43200" y="3072384"/>
            <a:ext cx="6345935" cy="190920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sed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porta pulvinar.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D5F7C7-6AB1-79FE-EEB4-285A6CD6FAB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43199" y="2368296"/>
            <a:ext cx="6345936" cy="625033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36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A8D461-DD73-1CF7-34F5-9277A6C8D7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16C105B6-4985-4A72-86A8-294F7A2F10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3DF65BB-D822-C07B-7887-79A08BCDCDA2}"/>
              </a:ext>
            </a:extLst>
          </p:cNvPr>
          <p:cNvSpPr/>
          <p:nvPr userDrawn="1"/>
        </p:nvSpPr>
        <p:spPr>
          <a:xfrm rot="16200000">
            <a:off x="2023503" y="280007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3017B2-0EE7-AFCB-DDA3-603399951CA8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pPr>
              <a:defRPr/>
            </a:pPr>
            <a:fld id="{96A8F361-ADC9-B146-85A3-12EECE6FE39C}" type="datetime1">
              <a:rPr lang="en-US" smtClean="0"/>
              <a:t>9/25/2025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0F08A-229C-A4A7-860F-0A688687054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4AD9F66-40DA-7542-0013-4B7B9B9BDC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471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-para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0F638F81-B8FB-5EFF-DFB1-9D0FF030B3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26" y="2365733"/>
            <a:ext cx="4496423" cy="4492268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F21E745-BBC4-24D2-2D10-C3B2CD1C4B4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38401" y="2680962"/>
            <a:ext cx="2971800" cy="1496075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a placeholder headline. Lorem ipsum dolor sit </a:t>
            </a:r>
            <a:r>
              <a:rPr lang="en-US" dirty="0" err="1"/>
              <a:t>amet</a:t>
            </a:r>
            <a:r>
              <a:rPr lang="en-US" dirty="0"/>
              <a:t>, nec cu </a:t>
            </a:r>
            <a:r>
              <a:rPr lang="en-US" dirty="0" err="1"/>
              <a:t>legimus</a:t>
            </a:r>
            <a:r>
              <a:rPr lang="en-US" dirty="0"/>
              <a:t>.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3DC7DBDA-7A10-5E60-3F1B-555A97E684B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66544" y="2680962"/>
            <a:ext cx="3887056" cy="149607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just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4DA6B-25F8-FB7A-310E-7B2261635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400B4D35-0B5E-5B93-DE8C-2ECCF2153C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A3DA0C6-B1B1-9AB4-A879-03547B4E875C}"/>
              </a:ext>
            </a:extLst>
          </p:cNvPr>
          <p:cNvSpPr/>
          <p:nvPr userDrawn="1"/>
        </p:nvSpPr>
        <p:spPr>
          <a:xfrm rot="16200000">
            <a:off x="4495372" y="3415280"/>
            <a:ext cx="2286000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E461A5B-FD12-3D01-3752-09D39717EAB1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pPr>
              <a:defRPr/>
            </a:pPr>
            <a:fld id="{173AAD05-B77F-D646-9C15-80CE425910A0}" type="datetime1">
              <a:rPr lang="en-US" smtClean="0"/>
              <a:t>9/25/2025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2E9858C-0A87-39AF-9E78-4100CB3488A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D434DA-FA5F-A3F0-73D1-B7D59CAE553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7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and-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5EDF766-7C4F-8198-CC00-1629745BA55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833104" y="820351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26E1C92-EEF8-8158-7DFA-25D472890B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3104" y="2449165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E4BB0C1-1719-763D-2504-E6EAD0B6EF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33104" y="4457874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F91DEBF-3B80-EC21-CD0E-574925D5D2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33104" y="6463327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F2081C81-0D31-1D33-D5C7-E800F20CAB3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833104" y="2829060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CB5F92BD-A331-2033-6414-32DA4139D14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833104" y="4834513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B65541-22E1-1824-D211-5F662B02BC9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3"/>
            <a:ext cx="7552944" cy="4655567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BA73D7-8F26-022A-C605-75C6FA96D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A4F7EE0-B642-86A5-1F51-02D846ED2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755207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D6098F5F-613F-6068-B8EF-8517C054C5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7552071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5" name="Picture 24" descr="Logo, company name&#10;&#10;AI-generated content may be incorrect.">
            <a:extLst>
              <a:ext uri="{FF2B5EF4-FFF2-40B4-BE49-F238E27FC236}">
                <a16:creationId xmlns:a16="http://schemas.microsoft.com/office/drawing/2014/main" id="{33D8ACCB-93FC-A368-F65D-A1E0123459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533E998-2B0C-F60B-FC6D-4335AB2165DC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fld id="{72AFC3B8-B505-2049-B838-6AB77D7A949C}" type="datetime1">
              <a:rPr lang="en-US" smtClean="0"/>
              <a:t>9/25/2025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CDED783-2E63-0F10-1566-F3BA680D7FF5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97FAA85-5895-B226-0E08-685A13E158F0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264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909F63-04B4-4552-4C9B-34944CE80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26"/>
          <a:stretch/>
        </p:blipFill>
        <p:spPr>
          <a:xfrm>
            <a:off x="4103005" y="2425441"/>
            <a:ext cx="4423870" cy="4432559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184D948-D65A-DC1D-AFEC-EB3C91F2BA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5460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5462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C443C6E-C1D0-5FAA-AA07-CD776BA07A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9948ED-E27D-5F98-EACD-DCAF63A45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8DD8DAC1-7288-EEB9-267E-4FABB681D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69F9AB23-23AD-4331-6F10-124422E7587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8" name="Picture 27" descr="Logo, company name&#10;&#10;AI-generated content may be incorrect.">
            <a:extLst>
              <a:ext uri="{FF2B5EF4-FFF2-40B4-BE49-F238E27FC236}">
                <a16:creationId xmlns:a16="http://schemas.microsoft.com/office/drawing/2014/main" id="{A9F6B776-108B-4A96-9AA6-9F1EE6A1E8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053A70-0654-457C-4676-5169A063CE3E}"/>
              </a:ext>
            </a:extLst>
          </p:cNvPr>
          <p:cNvSpPr/>
          <p:nvPr userDrawn="1"/>
        </p:nvSpPr>
        <p:spPr>
          <a:xfrm rot="16200000">
            <a:off x="462533" y="21021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8B4756C2-06F2-8784-8F5F-FB522EFBA23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95460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345E30FA-B5D6-5E04-EF60-A0A70B81F99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95462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65EB0A-DB5D-B73A-3BDF-3A92FEB693B6}"/>
              </a:ext>
            </a:extLst>
          </p:cNvPr>
          <p:cNvSpPr/>
          <p:nvPr userDrawn="1"/>
        </p:nvSpPr>
        <p:spPr>
          <a:xfrm rot="16200000">
            <a:off x="462533" y="50699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55DBDA5-637B-7431-81F3-8CC97736658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195460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E1BBFC49-6774-CB5D-A10C-1E64228B47E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95462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D3945AA-519A-1380-1CC1-79AE3549B70C}"/>
              </a:ext>
            </a:extLst>
          </p:cNvPr>
          <p:cNvSpPr/>
          <p:nvPr userDrawn="1"/>
        </p:nvSpPr>
        <p:spPr>
          <a:xfrm rot="16200000">
            <a:off x="462533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820F791-B55A-8DF3-E9C3-DEA9E9C0BEC0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pPr>
              <a:defRPr/>
            </a:pPr>
            <a:fld id="{289D0A07-E2F3-D948-A266-456AF711A3C7}" type="datetime1">
              <a:rPr lang="en-US" smtClean="0"/>
              <a:t>9/25/2025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729F27-36E7-35AC-B79B-23F12C3C0496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E949B0-53E8-8ECF-9332-CAC08FBE7E60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45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698E98C-5EF4-E02E-4D04-D17E225EF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29" b="4126"/>
          <a:stretch/>
        </p:blipFill>
        <p:spPr>
          <a:xfrm>
            <a:off x="8362184" y="2425441"/>
            <a:ext cx="3829816" cy="4432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4E48D-8A24-7C48-B59C-D2F648C00A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C79311F-2C3F-C507-E765-5D7DA5DEDA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9480AD7-FFD4-EBEA-C887-D692133104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856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14BAE17-7F11-EB6F-1C51-5B3FF6C65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B8A6A485-675C-EE94-911E-0B54B90E683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3A04F070-8450-0E87-18DD-3192DA8CDC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8F951B0-68BF-2192-D399-475E494C059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447424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B9827FE2-9D0B-A5AD-BAFA-F72DC18F31C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447426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41A4D8-AE7D-2DE6-B0CA-43D09F97FEC4}"/>
              </a:ext>
            </a:extLst>
          </p:cNvPr>
          <p:cNvSpPr/>
          <p:nvPr userDrawn="1"/>
        </p:nvSpPr>
        <p:spPr>
          <a:xfrm rot="16200000">
            <a:off x="4714497" y="21021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600CE08-B13C-E59B-FBAD-E6C38D06A2B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447424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D938516-005A-EF48-88B3-4A3A61AF594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447426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F86095-AE0D-275B-D134-0696CF70918D}"/>
              </a:ext>
            </a:extLst>
          </p:cNvPr>
          <p:cNvSpPr/>
          <p:nvPr userDrawn="1"/>
        </p:nvSpPr>
        <p:spPr>
          <a:xfrm rot="16200000">
            <a:off x="4714497" y="50699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B698B8A-3C1A-BCD7-104F-5ED3C11432B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447424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402C06F-000D-03EE-5EF2-6F903053076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447426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A60C1D-8AE1-014F-A846-87B67F7C9205}"/>
              </a:ext>
            </a:extLst>
          </p:cNvPr>
          <p:cNvSpPr/>
          <p:nvPr userDrawn="1"/>
        </p:nvSpPr>
        <p:spPr>
          <a:xfrm rot="16200000">
            <a:off x="4714497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7705BBE-9146-D4F3-393A-D16CB1EA85F1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88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05AC3D5-5EFB-46A1-48B0-7DE42AE17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21412" b="3671"/>
          <a:stretch/>
        </p:blipFill>
        <p:spPr>
          <a:xfrm>
            <a:off x="4103005" y="2425441"/>
            <a:ext cx="3476609" cy="4453623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4092E7B-EB81-9C0D-8F1F-0FB83D8AC76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3702" y="1700784"/>
            <a:ext cx="5751575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BB331D-3283-1926-DB5A-5D22443CF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5F61D50-E0EA-DD3E-9A15-5F1540B241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C589D903-C7CC-24AC-FE3E-DBF6FBD21EA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3" name="Picture 12" descr="Logo, company name&#10;&#10;AI-generated content may be incorrect.">
            <a:extLst>
              <a:ext uri="{FF2B5EF4-FFF2-40B4-BE49-F238E27FC236}">
                <a16:creationId xmlns:a16="http://schemas.microsoft.com/office/drawing/2014/main" id="{1D58EF1F-7C81-3196-E6F7-D0C92C5218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FC8B54C3-472A-4B45-CECF-57ABE3B649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AA3BFD7-9096-F068-222A-2881944B7B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91485E-E19F-6302-348B-C0C66564B455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fld id="{E883AD41-F0AC-594A-9FEC-EA2967E22ED7}" type="datetime1">
              <a:rPr lang="en-US" smtClean="0"/>
              <a:t>9/25/2025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2EDEEF-46E0-9A6F-15BB-EA74A6A8B232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5603C5-F7E9-135D-08CF-E5B794439925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6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6C5C5-BA40-ED91-0B8F-3E5B695BC2F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4394AAFE-E3DF-B28D-63BF-3EFB9EF5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CE553BB-E886-DE6F-F16C-696C36EA8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2696730-93A2-1C40-A288-6C0ADF526623}" type="datetime1">
              <a:rPr lang="en-US" smtClean="0"/>
              <a:t>9/25/2025</a:t>
            </a:fld>
            <a:endParaRPr lang="en-US" dirty="0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7D89A822-DC7D-79CA-3EF6-AF26B05C52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20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747" r:id="rId2"/>
    <p:sldLayoutId id="2147483748" r:id="rId3"/>
    <p:sldLayoutId id="2147483964" r:id="rId4"/>
    <p:sldLayoutId id="2147483965" r:id="rId5"/>
    <p:sldLayoutId id="2147483785" r:id="rId6"/>
    <p:sldLayoutId id="2147483814" r:id="rId7"/>
    <p:sldLayoutId id="2147483816" r:id="rId8"/>
    <p:sldLayoutId id="2147483786" r:id="rId9"/>
    <p:sldLayoutId id="2147483787" r:id="rId10"/>
    <p:sldLayoutId id="2147483742" r:id="rId11"/>
    <p:sldLayoutId id="2147483744" r:id="rId12"/>
    <p:sldLayoutId id="2147483781" r:id="rId13"/>
    <p:sldLayoutId id="2147483784" r:id="rId14"/>
    <p:sldLayoutId id="2147483756" r:id="rId15"/>
    <p:sldLayoutId id="2147483759" r:id="rId16"/>
    <p:sldLayoutId id="2147483791" r:id="rId17"/>
    <p:sldLayoutId id="2147483788" r:id="rId18"/>
    <p:sldLayoutId id="2147483778" r:id="rId19"/>
    <p:sldLayoutId id="2147483813" r:id="rId20"/>
    <p:sldLayoutId id="2147483815" r:id="rId21"/>
    <p:sldLayoutId id="2147483864" r:id="rId22"/>
    <p:sldLayoutId id="2147483974" r:id="rId23"/>
    <p:sldLayoutId id="2147483975" r:id="rId24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DF5A06-F641-5EC3-D719-B34F1834A6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F04EE99E-B369-AEF4-31C2-D04F8CDD0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FD664DD-4B4F-B6F9-44D8-026688A69C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C968A07-0B94-C142-9CC9-B25991A27E9B}" type="datetime1">
              <a:rPr lang="en-US" smtClean="0"/>
              <a:t>9/25/2025</a:t>
            </a:fld>
            <a:endParaRPr lang="en-US" dirty="0"/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E736E786-2843-9B52-0847-6BFC3D1CBC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4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5" r:id="rId2"/>
    <p:sldLayoutId id="2147483716" r:id="rId3"/>
    <p:sldLayoutId id="2147483970" r:id="rId4"/>
    <p:sldLayoutId id="2147483971" r:id="rId5"/>
    <p:sldLayoutId id="2147483972" r:id="rId6"/>
    <p:sldLayoutId id="2147483973" r:id="rId7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69230-1F0C-F08B-F8D1-4F09BE982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30888"/>
            <a:ext cx="10003536" cy="2388558"/>
          </a:xfrm>
        </p:spPr>
        <p:txBody>
          <a:bodyPr>
            <a:normAutofit/>
          </a:bodyPr>
          <a:lstStyle/>
          <a:p>
            <a:r>
              <a:rPr lang="en-US" sz="6600" dirty="0"/>
              <a:t>News from Fermilab</a:t>
            </a:r>
            <a:br>
              <a:rPr lang="en-US" sz="6600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C9EA7-4287-6D04-62E1-63AD0BECCB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1" y="5115756"/>
            <a:ext cx="10003536" cy="278477"/>
          </a:xfrm>
        </p:spPr>
        <p:txBody>
          <a:bodyPr/>
          <a:lstStyle/>
          <a:p>
            <a:r>
              <a:rPr lang="en-US" dirty="0"/>
              <a:t>Office of Communication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95ACB3-3E13-857E-398C-1BB7A3C1FF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399" y="5394233"/>
            <a:ext cx="10003537" cy="278476"/>
          </a:xfrm>
        </p:spPr>
        <p:txBody>
          <a:bodyPr/>
          <a:lstStyle/>
          <a:p>
            <a:r>
              <a:rPr lang="en-US" dirty="0"/>
              <a:t>Community Advisory Board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DF9DFB-54E9-184A-7F50-BF325F79EA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2175056"/>
            <a:ext cx="10003536" cy="236324"/>
          </a:xfrm>
        </p:spPr>
        <p:txBody>
          <a:bodyPr/>
          <a:lstStyle/>
          <a:p>
            <a:r>
              <a:rPr lang="en-US" dirty="0"/>
              <a:t>September 25, 2025</a:t>
            </a:r>
          </a:p>
        </p:txBody>
      </p:sp>
    </p:spTree>
    <p:extLst>
      <p:ext uri="{BB962C8B-B14F-4D97-AF65-F5344CB8AC3E}">
        <p14:creationId xmlns:p14="http://schemas.microsoft.com/office/powerpoint/2010/main" val="2934308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21105-B354-1CEF-4599-3D9B423E0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C3E44C0-7343-68A8-16C1-6462AD2B3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Media: Top posts by views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05E123-5014-410F-190D-FD77EE4CC54F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 descr="Graphical user interface&#10;&#10;AI-generated content may be incorrect.">
            <a:extLst>
              <a:ext uri="{FF2B5EF4-FFF2-40B4-BE49-F238E27FC236}">
                <a16:creationId xmlns:a16="http://schemas.microsoft.com/office/drawing/2014/main" id="{D6D50FA1-5F5E-04F4-3F8A-08AC90C0A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9126" y="1046280"/>
            <a:ext cx="2254121" cy="3296652"/>
          </a:xfrm>
          <a:prstGeom prst="rect">
            <a:avLst/>
          </a:prstGeom>
        </p:spPr>
      </p:pic>
      <p:pic>
        <p:nvPicPr>
          <p:cNvPr id="12" name="Picture 11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DD9D7E86-AEC2-A15D-ACE0-18308312A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433" y="1046280"/>
            <a:ext cx="2180722" cy="3223079"/>
          </a:xfrm>
          <a:prstGeom prst="rect">
            <a:avLst/>
          </a:prstGeom>
        </p:spPr>
      </p:pic>
      <p:pic>
        <p:nvPicPr>
          <p:cNvPr id="17" name="Picture 16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DB0AE5B5-F8F3-45D8-0B6A-3E99A910CF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015" y="1046280"/>
            <a:ext cx="2190813" cy="3296652"/>
          </a:xfrm>
          <a:prstGeom prst="rect">
            <a:avLst/>
          </a:prstGeom>
        </p:spPr>
      </p:pic>
      <p:pic>
        <p:nvPicPr>
          <p:cNvPr id="3" name="Picture 2" descr="Text&#10;&#10;AI-generated content may be incorrect.">
            <a:extLst>
              <a:ext uri="{FF2B5EF4-FFF2-40B4-BE49-F238E27FC236}">
                <a16:creationId xmlns:a16="http://schemas.microsoft.com/office/drawing/2014/main" id="{CC091737-6B47-AA32-2D8C-22C3189C98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558" y="2912996"/>
            <a:ext cx="1981187" cy="3206902"/>
          </a:xfrm>
          <a:prstGeom prst="rect">
            <a:avLst/>
          </a:prstGeom>
        </p:spPr>
      </p:pic>
      <p:pic>
        <p:nvPicPr>
          <p:cNvPr id="5" name="Picture 4" descr="Graphical user interface&#10;&#10;AI-generated content may be incorrect.">
            <a:extLst>
              <a:ext uri="{FF2B5EF4-FFF2-40B4-BE49-F238E27FC236}">
                <a16:creationId xmlns:a16="http://schemas.microsoft.com/office/drawing/2014/main" id="{07F7260F-043A-1803-6769-1464C1702AE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885" y="2899558"/>
            <a:ext cx="2008510" cy="323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51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3D7E2-B6D0-E5F5-3D7D-2166C76FB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2C505-A29A-71AE-7972-5729CE9F4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75545"/>
            <a:ext cx="10003536" cy="834011"/>
          </a:xfrm>
        </p:spPr>
        <p:txBody>
          <a:bodyPr/>
          <a:lstStyle/>
          <a:p>
            <a:r>
              <a:rPr lang="en-US" dirty="0"/>
              <a:t>Fermilab In the News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2566F-0C3A-1217-ADBA-BAF9F5A65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752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B8A67-F1F7-3F3B-21AA-61FFE934B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014A95-8DA0-2B6F-789F-CE9FBB088416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 descr="Diagram&#10;&#10;AI-generated content may be incorrect.">
            <a:extLst>
              <a:ext uri="{FF2B5EF4-FFF2-40B4-BE49-F238E27FC236}">
                <a16:creationId xmlns:a16="http://schemas.microsoft.com/office/drawing/2014/main" id="{CC12FCC6-6474-B4ED-207A-7B81688F2D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885" y="1810657"/>
            <a:ext cx="3977915" cy="420188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 descr="A picture containing logo&#10;&#10;AI-generated content may be incorrect.">
            <a:extLst>
              <a:ext uri="{FF2B5EF4-FFF2-40B4-BE49-F238E27FC236}">
                <a16:creationId xmlns:a16="http://schemas.microsoft.com/office/drawing/2014/main" id="{5C2ECD37-3F93-8020-D5DF-AB0F1CE3A3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3259" y="1053503"/>
            <a:ext cx="1566018" cy="626407"/>
          </a:xfrm>
          <a:prstGeom prst="rect">
            <a:avLst/>
          </a:prstGeom>
        </p:spPr>
      </p:pic>
      <p:pic>
        <p:nvPicPr>
          <p:cNvPr id="9" name="Picture 8" descr="A picture containing text, person, screenshot&#10;&#10;AI-generated content may be incorrect.">
            <a:extLst>
              <a:ext uri="{FF2B5EF4-FFF2-40B4-BE49-F238E27FC236}">
                <a16:creationId xmlns:a16="http://schemas.microsoft.com/office/drawing/2014/main" id="{0BFD12DD-7D5B-3C22-3B7B-2717A53556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02" y="1679910"/>
            <a:ext cx="3207132" cy="433263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Picture 10" descr="Text&#10;&#10;AI-generated content may be incorrect.">
            <a:extLst>
              <a:ext uri="{FF2B5EF4-FFF2-40B4-BE49-F238E27FC236}">
                <a16:creationId xmlns:a16="http://schemas.microsoft.com/office/drawing/2014/main" id="{7C0EFFE9-A17F-F7D7-475D-63178C075C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033" y="1572620"/>
            <a:ext cx="1901018" cy="7524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E6479E-19B8-E3F4-C0E4-06EFA69BD8F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107" y="4201887"/>
            <a:ext cx="3340128" cy="1806114"/>
          </a:xfrm>
          <a:prstGeom prst="rect">
            <a:avLst/>
          </a:prstGeom>
        </p:spPr>
      </p:pic>
      <p:pic>
        <p:nvPicPr>
          <p:cNvPr id="20" name="Picture 19" descr="Text&#10;&#10;AI-generated content may be incorrect.">
            <a:extLst>
              <a:ext uri="{FF2B5EF4-FFF2-40B4-BE49-F238E27FC236}">
                <a16:creationId xmlns:a16="http://schemas.microsoft.com/office/drawing/2014/main" id="{8019BF3F-24DC-E2DE-A1BA-436DD08C5E4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35" y="2570017"/>
            <a:ext cx="3250800" cy="161372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D5C912A-5B11-00C8-A2F8-9D81D4974080}"/>
              </a:ext>
            </a:extLst>
          </p:cNvPr>
          <p:cNvGrpSpPr/>
          <p:nvPr/>
        </p:nvGrpSpPr>
        <p:grpSpPr>
          <a:xfrm>
            <a:off x="0" y="0"/>
            <a:ext cx="5877842" cy="984885"/>
            <a:chOff x="0" y="0"/>
            <a:chExt cx="5877842" cy="98488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C352605-E062-A61E-92D3-8653B0DA9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3909993" cy="98488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5107EB-7CD7-542A-164F-4AEF116D5EFB}"/>
                </a:ext>
              </a:extLst>
            </p:cNvPr>
            <p:cNvSpPr/>
            <p:nvPr/>
          </p:nvSpPr>
          <p:spPr>
            <a:xfrm>
              <a:off x="3238500" y="0"/>
              <a:ext cx="2639342" cy="984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BFCB389-76E2-1BEC-AFFD-72EE21E94207}"/>
              </a:ext>
            </a:extLst>
          </p:cNvPr>
          <p:cNvSpPr txBox="1"/>
          <p:nvPr/>
        </p:nvSpPr>
        <p:spPr>
          <a:xfrm>
            <a:off x="711410" y="47229"/>
            <a:ext cx="4694663" cy="110799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Helvetica" pitchFamily="2" charset="0"/>
              </a:rPr>
              <a:t>DUNE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Helvetica" pitchFamily="2" charset="0"/>
              </a:rPr>
              <a:t> In the News</a:t>
            </a:r>
          </a:p>
        </p:txBody>
      </p:sp>
    </p:spTree>
    <p:extLst>
      <p:ext uri="{BB962C8B-B14F-4D97-AF65-F5344CB8AC3E}">
        <p14:creationId xmlns:p14="http://schemas.microsoft.com/office/powerpoint/2010/main" val="1319870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19208-1606-E034-1E78-55289EDBF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93589B-F86D-82DA-14D4-D32ADA0E3296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C70425-051D-57A7-BF01-D731F3FA8435}"/>
              </a:ext>
            </a:extLst>
          </p:cNvPr>
          <p:cNvSpPr txBox="1"/>
          <p:nvPr/>
        </p:nvSpPr>
        <p:spPr>
          <a:xfrm>
            <a:off x="4430212" y="13331"/>
            <a:ext cx="4457719" cy="110799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Helvetica" pitchFamily="2" charset="0"/>
              </a:rPr>
              <a:t>Science News</a:t>
            </a:r>
          </a:p>
        </p:txBody>
      </p:sp>
      <p:pic>
        <p:nvPicPr>
          <p:cNvPr id="3" name="Picture 2" descr="A picture containing text, device, fan&#10;&#10;AI-generated content may be incorrect.">
            <a:extLst>
              <a:ext uri="{FF2B5EF4-FFF2-40B4-BE49-F238E27FC236}">
                <a16:creationId xmlns:a16="http://schemas.microsoft.com/office/drawing/2014/main" id="{AF68E288-66C4-315D-32C8-34036F8601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508" y="3792635"/>
            <a:ext cx="2397930" cy="2804687"/>
          </a:xfrm>
          <a:prstGeom prst="rect">
            <a:avLst/>
          </a:prstGeom>
        </p:spPr>
      </p:pic>
      <p:pic>
        <p:nvPicPr>
          <p:cNvPr id="6" name="Picture 5" descr="A picture containing text, clipart&#10;&#10;AI-generated content may be incorrect.">
            <a:extLst>
              <a:ext uri="{FF2B5EF4-FFF2-40B4-BE49-F238E27FC236}">
                <a16:creationId xmlns:a16="http://schemas.microsoft.com/office/drawing/2014/main" id="{8CC5200E-21F1-E41A-86A4-1C9A985BB1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917" y="3374994"/>
            <a:ext cx="2322592" cy="560411"/>
          </a:xfrm>
          <a:prstGeom prst="rect">
            <a:avLst/>
          </a:prstGeom>
        </p:spPr>
      </p:pic>
      <p:pic>
        <p:nvPicPr>
          <p:cNvPr id="8" name="Picture 7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03CC8506-25CC-4D7E-2BC2-487A873429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866" y="1621493"/>
            <a:ext cx="4001961" cy="1088694"/>
          </a:xfrm>
          <a:prstGeom prst="rect">
            <a:avLst/>
          </a:prstGeom>
        </p:spPr>
      </p:pic>
      <p:pic>
        <p:nvPicPr>
          <p:cNvPr id="10" name="Picture 9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FBDE2AC-FC7D-1CC9-3183-3A95FB6BCB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7406" y="786958"/>
            <a:ext cx="2406122" cy="923951"/>
          </a:xfrm>
          <a:prstGeom prst="rect">
            <a:avLst/>
          </a:prstGeom>
        </p:spPr>
      </p:pic>
      <p:pic>
        <p:nvPicPr>
          <p:cNvPr id="12" name="Picture 11" descr="A picture containing text, indoor&#10;&#10;AI-generated content may be incorrect.">
            <a:extLst>
              <a:ext uri="{FF2B5EF4-FFF2-40B4-BE49-F238E27FC236}">
                <a16:creationId xmlns:a16="http://schemas.microsoft.com/office/drawing/2014/main" id="{A6D3490B-2F4C-D896-1B60-68570141264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172" y="3958366"/>
            <a:ext cx="2834754" cy="2651094"/>
          </a:xfrm>
          <a:prstGeom prst="rect">
            <a:avLst/>
          </a:prstGeom>
        </p:spPr>
      </p:pic>
      <p:pic>
        <p:nvPicPr>
          <p:cNvPr id="14" name="Picture 13" descr="A red and white sign&#10;&#10;AI-generated content may be incorrect.">
            <a:extLst>
              <a:ext uri="{FF2B5EF4-FFF2-40B4-BE49-F238E27FC236}">
                <a16:creationId xmlns:a16="http://schemas.microsoft.com/office/drawing/2014/main" id="{239DEF29-AC0E-6E95-680C-EB23005C41A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0533" y="3351098"/>
            <a:ext cx="2319404" cy="586263"/>
          </a:xfrm>
          <a:prstGeom prst="rect">
            <a:avLst/>
          </a:prstGeom>
        </p:spPr>
      </p:pic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58369EE8-C88F-750C-C85B-D333FAC5B6C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2012" y="3302341"/>
            <a:ext cx="2493826" cy="560410"/>
          </a:xfrm>
          <a:prstGeom prst="rect">
            <a:avLst/>
          </a:prstGeom>
        </p:spPr>
      </p:pic>
      <p:pic>
        <p:nvPicPr>
          <p:cNvPr id="18" name="Picture 17" descr="Text&#10;&#10;AI-generated content may be incorrect.">
            <a:extLst>
              <a:ext uri="{FF2B5EF4-FFF2-40B4-BE49-F238E27FC236}">
                <a16:creationId xmlns:a16="http://schemas.microsoft.com/office/drawing/2014/main" id="{64BACFCC-A3E7-1055-0D3A-41D6E307493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0660" y="3873253"/>
            <a:ext cx="2903022" cy="2724069"/>
          </a:xfrm>
          <a:prstGeom prst="rect">
            <a:avLst/>
          </a:prstGeom>
        </p:spPr>
      </p:pic>
      <p:pic>
        <p:nvPicPr>
          <p:cNvPr id="25" name="Picture 24" descr="Graphical user interface, diagram&#10;&#10;AI-generated content may be incorrect.">
            <a:extLst>
              <a:ext uri="{FF2B5EF4-FFF2-40B4-BE49-F238E27FC236}">
                <a16:creationId xmlns:a16="http://schemas.microsoft.com/office/drawing/2014/main" id="{031A79EA-1B0B-CF63-1559-9F3CC2D7E3E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172" y="841463"/>
            <a:ext cx="3372983" cy="222390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7" name="Picture 26" descr="Text&#10;&#10;AI-generated content may be incorrect.">
            <a:extLst>
              <a:ext uri="{FF2B5EF4-FFF2-40B4-BE49-F238E27FC236}">
                <a16:creationId xmlns:a16="http://schemas.microsoft.com/office/drawing/2014/main" id="{817A676B-10E8-8B95-FBD5-03B3DFCD000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80" y="252992"/>
            <a:ext cx="1905668" cy="62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69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ed and white sign&#10;&#10;AI-generated content may be incorrect.">
            <a:extLst>
              <a:ext uri="{FF2B5EF4-FFF2-40B4-BE49-F238E27FC236}">
                <a16:creationId xmlns:a16="http://schemas.microsoft.com/office/drawing/2014/main" id="{E437DF68-F52A-54A9-547A-38EEFF16BC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088" y="3164281"/>
            <a:ext cx="1744617" cy="58473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7295BD-36B2-FB40-B941-F4A28D2961BF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D8183C-E3CA-0269-FA46-CA131886CA28}"/>
              </a:ext>
            </a:extLst>
          </p:cNvPr>
          <p:cNvSpPr txBox="1"/>
          <p:nvPr/>
        </p:nvSpPr>
        <p:spPr>
          <a:xfrm>
            <a:off x="4185454" y="43335"/>
            <a:ext cx="4694663" cy="110799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Helvetica" pitchFamily="2" charset="0"/>
              </a:rPr>
              <a:t>Partnerships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5FFDBE-9968-30DB-7500-95C91F8BC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558" y="1003727"/>
            <a:ext cx="1935842" cy="723394"/>
          </a:xfrm>
          <a:prstGeom prst="rect">
            <a:avLst/>
          </a:prstGeom>
        </p:spPr>
      </p:pic>
      <p:pic>
        <p:nvPicPr>
          <p:cNvPr id="6" name="Picture 5" descr="Text&#10;&#10;AI-generated content may be incorrect.">
            <a:extLst>
              <a:ext uri="{FF2B5EF4-FFF2-40B4-BE49-F238E27FC236}">
                <a16:creationId xmlns:a16="http://schemas.microsoft.com/office/drawing/2014/main" id="{5F721D15-06E8-9716-BDEC-79E2066B12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558" y="1727121"/>
            <a:ext cx="3783046" cy="1050341"/>
          </a:xfrm>
          <a:prstGeom prst="rect">
            <a:avLst/>
          </a:prstGeom>
        </p:spPr>
      </p:pic>
      <p:pic>
        <p:nvPicPr>
          <p:cNvPr id="8" name="Picture 7" descr="A white and black sign&#10;&#10;AI-generated content may be incorrect.">
            <a:extLst>
              <a:ext uri="{FF2B5EF4-FFF2-40B4-BE49-F238E27FC236}">
                <a16:creationId xmlns:a16="http://schemas.microsoft.com/office/drawing/2014/main" id="{1F312730-B9EB-8AD9-08C3-C4573E0206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2040" y="1314401"/>
            <a:ext cx="4031343" cy="591375"/>
          </a:xfrm>
          <a:prstGeom prst="rect">
            <a:avLst/>
          </a:prstGeom>
        </p:spPr>
      </p:pic>
      <p:pic>
        <p:nvPicPr>
          <p:cNvPr id="10" name="Picture 9" descr="Text&#10;&#10;AI-generated content may be incorrect.">
            <a:extLst>
              <a:ext uri="{FF2B5EF4-FFF2-40B4-BE49-F238E27FC236}">
                <a16:creationId xmlns:a16="http://schemas.microsoft.com/office/drawing/2014/main" id="{A1EE0C29-B42C-90D0-84BD-969EEEF6D89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412" y="1905776"/>
            <a:ext cx="6193971" cy="10453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659E0E-6C1C-C2AB-45B8-76C54F28CD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704" y="3646061"/>
            <a:ext cx="3031693" cy="2951104"/>
          </a:xfrm>
          <a:prstGeom prst="rect">
            <a:avLst/>
          </a:prstGeom>
        </p:spPr>
      </p:pic>
      <p:pic>
        <p:nvPicPr>
          <p:cNvPr id="16" name="Picture 15" descr="Text&#10;&#10;AI-generated content may be incorrect.">
            <a:extLst>
              <a:ext uri="{FF2B5EF4-FFF2-40B4-BE49-F238E27FC236}">
                <a16:creationId xmlns:a16="http://schemas.microsoft.com/office/drawing/2014/main" id="{5E26E117-39E0-BD58-B486-41AD36FF61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240" y="3178357"/>
            <a:ext cx="2950214" cy="1627284"/>
          </a:xfrm>
          <a:prstGeom prst="rect">
            <a:avLst/>
          </a:prstGeom>
        </p:spPr>
      </p:pic>
      <p:pic>
        <p:nvPicPr>
          <p:cNvPr id="18" name="Picture 17" descr="A picture containing text&#10;&#10;AI-generated content may be incorrect.">
            <a:extLst>
              <a:ext uri="{FF2B5EF4-FFF2-40B4-BE49-F238E27FC236}">
                <a16:creationId xmlns:a16="http://schemas.microsoft.com/office/drawing/2014/main" id="{2A3EF0BF-7525-7094-70BE-5F14A2381DA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44" y="3134813"/>
            <a:ext cx="1237614" cy="588374"/>
          </a:xfrm>
          <a:prstGeom prst="rect">
            <a:avLst/>
          </a:prstGeom>
        </p:spPr>
      </p:pic>
      <p:pic>
        <p:nvPicPr>
          <p:cNvPr id="21" name="Picture 20" descr="A group of people standing in a hallway&#10;&#10;AI-generated content may be incorrect.">
            <a:extLst>
              <a:ext uri="{FF2B5EF4-FFF2-40B4-BE49-F238E27FC236}">
                <a16:creationId xmlns:a16="http://schemas.microsoft.com/office/drawing/2014/main" id="{676BD255-6193-7626-E0DA-E08AF264A42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56" y="4746811"/>
            <a:ext cx="3031693" cy="188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46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94173-8D03-2CB6-A9B0-1CE313F1C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505273-E1C6-BFA6-2548-6271861EAC5E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 descr="A black and white sign&#10;&#10;AI-generated content may be incorrect.">
            <a:extLst>
              <a:ext uri="{FF2B5EF4-FFF2-40B4-BE49-F238E27FC236}">
                <a16:creationId xmlns:a16="http://schemas.microsoft.com/office/drawing/2014/main" id="{83DECE33-FAC9-C484-EF4A-964EE3B3C3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656" y="1671105"/>
            <a:ext cx="2719641" cy="565521"/>
          </a:xfrm>
          <a:prstGeom prst="rect">
            <a:avLst/>
          </a:prstGeom>
        </p:spPr>
      </p:pic>
      <p:pic>
        <p:nvPicPr>
          <p:cNvPr id="7" name="Picture 6" descr="Text&#10;&#10;AI-generated content may be incorrect.">
            <a:extLst>
              <a:ext uri="{FF2B5EF4-FFF2-40B4-BE49-F238E27FC236}">
                <a16:creationId xmlns:a16="http://schemas.microsoft.com/office/drawing/2014/main" id="{67C37D0D-5865-F680-CF89-748682E99E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6286" y="2362720"/>
            <a:ext cx="6096000" cy="1066280"/>
          </a:xfrm>
          <a:prstGeom prst="rect">
            <a:avLst/>
          </a:prstGeom>
        </p:spPr>
      </p:pic>
      <p:pic>
        <p:nvPicPr>
          <p:cNvPr id="9" name="Picture 8" descr="A person standing in front of a large building&#10;&#10;AI-generated content may be incorrect.">
            <a:extLst>
              <a:ext uri="{FF2B5EF4-FFF2-40B4-BE49-F238E27FC236}">
                <a16:creationId xmlns:a16="http://schemas.microsoft.com/office/drawing/2014/main" id="{4F55E2A8-B044-785D-074B-D1EFA9DCE9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8527" y="3457121"/>
            <a:ext cx="3270193" cy="2899229"/>
          </a:xfrm>
          <a:prstGeom prst="rect">
            <a:avLst/>
          </a:prstGeom>
        </p:spPr>
      </p:pic>
      <p:pic>
        <p:nvPicPr>
          <p:cNvPr id="15" name="Picture 14" descr="A picture containing text, clipart, sign&#10;&#10;AI-generated content may be incorrect.">
            <a:extLst>
              <a:ext uri="{FF2B5EF4-FFF2-40B4-BE49-F238E27FC236}">
                <a16:creationId xmlns:a16="http://schemas.microsoft.com/office/drawing/2014/main" id="{4A692DD0-6D0F-9A39-D0CA-CBF93B98F8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9" y="1996048"/>
            <a:ext cx="2647950" cy="628650"/>
          </a:xfrm>
          <a:prstGeom prst="rect">
            <a:avLst/>
          </a:prstGeom>
        </p:spPr>
      </p:pic>
      <p:pic>
        <p:nvPicPr>
          <p:cNvPr id="20" name="Picture 19" descr="Graphical user interface&#10;&#10;AI-generated content may be incorrect.">
            <a:extLst>
              <a:ext uri="{FF2B5EF4-FFF2-40B4-BE49-F238E27FC236}">
                <a16:creationId xmlns:a16="http://schemas.microsoft.com/office/drawing/2014/main" id="{2A0F0FD4-66CD-0389-71AE-B81F64FA635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19" y="2635913"/>
            <a:ext cx="3187700" cy="821208"/>
          </a:xfrm>
          <a:prstGeom prst="rect">
            <a:avLst/>
          </a:prstGeom>
        </p:spPr>
      </p:pic>
      <p:pic>
        <p:nvPicPr>
          <p:cNvPr id="22" name="Picture 21" descr="A group of people holding a sign&#10;&#10;AI-generated content may be incorrect.">
            <a:extLst>
              <a:ext uri="{FF2B5EF4-FFF2-40B4-BE49-F238E27FC236}">
                <a16:creationId xmlns:a16="http://schemas.microsoft.com/office/drawing/2014/main" id="{A80DD3D4-0EBA-0637-E3BC-B1A74750E57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19" y="3701143"/>
            <a:ext cx="4181878" cy="25788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F74FB9B-EA67-B7A3-40FF-3507A992795E}"/>
              </a:ext>
            </a:extLst>
          </p:cNvPr>
          <p:cNvGrpSpPr/>
          <p:nvPr/>
        </p:nvGrpSpPr>
        <p:grpSpPr>
          <a:xfrm>
            <a:off x="0" y="0"/>
            <a:ext cx="5877842" cy="984885"/>
            <a:chOff x="0" y="0"/>
            <a:chExt cx="5877842" cy="98488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FA9EFB-4596-8C4F-3101-5A0451E4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3909993" cy="98488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AF38FD8-3C04-49FF-1A1E-399D34B9290A}"/>
                </a:ext>
              </a:extLst>
            </p:cNvPr>
            <p:cNvSpPr/>
            <p:nvPr/>
          </p:nvSpPr>
          <p:spPr>
            <a:xfrm>
              <a:off x="3238500" y="0"/>
              <a:ext cx="2639342" cy="984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C5556DA-EB30-FB95-1527-552954382EEF}"/>
              </a:ext>
            </a:extLst>
          </p:cNvPr>
          <p:cNvSpPr txBox="1"/>
          <p:nvPr/>
        </p:nvSpPr>
        <p:spPr>
          <a:xfrm>
            <a:off x="694346" y="24034"/>
            <a:ext cx="7323220" cy="110799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Helvetica" pitchFamily="2" charset="0"/>
              </a:rPr>
              <a:t>International coverage</a:t>
            </a:r>
          </a:p>
        </p:txBody>
      </p:sp>
    </p:spTree>
    <p:extLst>
      <p:ext uri="{BB962C8B-B14F-4D97-AF65-F5344CB8AC3E}">
        <p14:creationId xmlns:p14="http://schemas.microsoft.com/office/powerpoint/2010/main" val="3717648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DFD50-5F54-9303-D553-FDA7E8C46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000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ogo, company name&#10;&#10;AI-generated content may be incorrect.">
            <a:extLst>
              <a:ext uri="{FF2B5EF4-FFF2-40B4-BE49-F238E27FC236}">
                <a16:creationId xmlns:a16="http://schemas.microsoft.com/office/drawing/2014/main" id="{612E2265-1E7A-AC95-DE7F-1FFA90491A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F9D393-B76C-1374-A315-F9B439A7F89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Placeholder 6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5C39A68F-3A82-C958-CF73-8B33F3D9BDB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3934" y="1654298"/>
            <a:ext cx="5787944" cy="2840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picture containing tree, outdoor, sky, red&#10;&#10;AI-generated content may be incorrect.">
            <a:extLst>
              <a:ext uri="{FF2B5EF4-FFF2-40B4-BE49-F238E27FC236}">
                <a16:creationId xmlns:a16="http://schemas.microsoft.com/office/drawing/2014/main" id="{3E11BDDC-6FEC-FA90-739B-5807B95B92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436" y="1654298"/>
            <a:ext cx="3786164" cy="2840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4C2487-602F-D7B7-616C-4605A59200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3934" y="5227107"/>
            <a:ext cx="11091672" cy="383991"/>
          </a:xfrm>
        </p:spPr>
        <p:txBody>
          <a:bodyPr/>
          <a:lstStyle/>
          <a:p>
            <a:r>
              <a:rPr lang="en-US" dirty="0"/>
              <a:t>Party on Pine St. September 20, 2025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985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8A7CD-7EF7-BF54-8D00-2A2E274C70B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5315" y="6414763"/>
            <a:ext cx="2630312" cy="290296"/>
          </a:xfrm>
        </p:spPr>
        <p:txBody>
          <a:bodyPr/>
          <a:lstStyle/>
          <a:p>
            <a:r>
              <a:rPr lang="en-US" dirty="0"/>
              <a:t>The Underside of Quantum Computing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323BB9-4CDA-4C02-AC33-498CE4C47DA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688204" y="6407297"/>
            <a:ext cx="2630312" cy="290296"/>
          </a:xfrm>
        </p:spPr>
        <p:txBody>
          <a:bodyPr/>
          <a:lstStyle/>
          <a:p>
            <a:r>
              <a:rPr lang="en-US" dirty="0"/>
              <a:t>SSR1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468C62-58A5-8D6A-A4DA-C6339521B28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92577" y="6431179"/>
            <a:ext cx="2630312" cy="290296"/>
          </a:xfrm>
        </p:spPr>
        <p:txBody>
          <a:bodyPr/>
          <a:lstStyle/>
          <a:p>
            <a:r>
              <a:rPr lang="en-US" dirty="0"/>
              <a:t>Quantum Computing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F2FFEDF-FB27-58EF-D858-05F31B53CE9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92718" y="1268638"/>
            <a:ext cx="11206564" cy="4655567"/>
          </a:xfrm>
        </p:spPr>
        <p:txBody>
          <a:bodyPr/>
          <a:lstStyle/>
          <a:p>
            <a:r>
              <a:rPr lang="en-US" dirty="0"/>
              <a:t>On July 26, two dozen photographers visited Fermilab from around the United States and Europe. </a:t>
            </a:r>
          </a:p>
          <a:p>
            <a:r>
              <a:rPr lang="en-US" dirty="0"/>
              <a:t>63 photos were submitted for the local competition. </a:t>
            </a:r>
          </a:p>
          <a:p>
            <a:r>
              <a:rPr lang="en-US" dirty="0"/>
              <a:t>Winning photos went on to the </a:t>
            </a:r>
            <a:r>
              <a:rPr lang="en-US" b="1" dirty="0"/>
              <a:t>Global Physics Photowalk competition</a:t>
            </a:r>
            <a:r>
              <a:rPr lang="en-US" dirty="0"/>
              <a:t>.</a:t>
            </a:r>
          </a:p>
          <a:p>
            <a:r>
              <a:rPr lang="en-US" dirty="0"/>
              <a:t>Social media campaign of submitted photos was viewed over 350k times.</a:t>
            </a:r>
          </a:p>
          <a:p>
            <a:endParaRPr lang="en-US" dirty="0"/>
          </a:p>
          <a:p>
            <a:r>
              <a:rPr lang="en-US" b="1" i="1" dirty="0"/>
              <a:t>And the winners are…</a:t>
            </a:r>
          </a:p>
          <a:p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C41728B-00F5-6315-9091-38D713EDE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Fermilab-hosted </a:t>
            </a:r>
            <a:r>
              <a:rPr lang="en-US" dirty="0" err="1"/>
              <a:t>Photowalk</a:t>
            </a:r>
            <a:r>
              <a:rPr lang="en-US" dirty="0"/>
              <a:t> 2025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5D25C39-A56E-565E-C6B9-94C4B59DB97B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9E3E17C-EE8E-1B8A-7F66-FF6D1C2392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8204" y="3759325"/>
            <a:ext cx="3329144" cy="2496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94673C-5CD4-B0A1-9808-7B48EDA394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577" y="3792638"/>
            <a:ext cx="3079433" cy="2463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536662-76CD-4488-47D6-76200C4114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15" y="3759325"/>
            <a:ext cx="3657660" cy="2438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328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D1695-8565-9BC1-A916-61917438C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ogo, company name&#10;&#10;AI-generated content may be incorrect.">
            <a:extLst>
              <a:ext uri="{FF2B5EF4-FFF2-40B4-BE49-F238E27FC236}">
                <a16:creationId xmlns:a16="http://schemas.microsoft.com/office/drawing/2014/main" id="{D7B6188B-2E4A-9178-8757-7E83A2CEB0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824EA8-3EF7-B214-0B2E-496C91D2080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7508C-55FF-7DB0-0223-3F973FBC01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3165" y="345185"/>
            <a:ext cx="10836344" cy="67697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Spring at Fermilab welcomes the arrival of two baby bison</a:t>
            </a:r>
          </a:p>
          <a:p>
            <a:r>
              <a:rPr lang="en-US" dirty="0"/>
              <a:t>The first baby bison was born on April 21. To date there are 16 new calves.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20A84A7-6D15-A8C9-95B9-1837A6D68D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760" y="5984756"/>
            <a:ext cx="11091672" cy="238244"/>
          </a:xfrm>
        </p:spPr>
        <p:txBody>
          <a:bodyPr/>
          <a:lstStyle/>
          <a:p>
            <a:r>
              <a:rPr lang="en-US" sz="1800" b="1" dirty="0">
                <a:solidFill>
                  <a:schemeClr val="tx2"/>
                </a:solidFill>
              </a:rPr>
              <a:t>Evening Lecture — Discovery Machines: An AI and Physics Collision Course: </a:t>
            </a:r>
            <a:br>
              <a:rPr lang="en-US" sz="1800" b="1" dirty="0">
                <a:solidFill>
                  <a:schemeClr val="tx2"/>
                </a:solidFill>
              </a:rPr>
            </a:br>
            <a:r>
              <a:rPr lang="en-US" sz="1800" b="1" dirty="0">
                <a:solidFill>
                  <a:schemeClr val="tx2"/>
                </a:solidFill>
              </a:rPr>
              <a:t>Thursday, Oct. 2 at 5:30 p.m. at Fermilab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 descr="A picture containing text, person, shop&#10;&#10;AI-generated content may be incorrect.">
            <a:extLst>
              <a:ext uri="{FF2B5EF4-FFF2-40B4-BE49-F238E27FC236}">
                <a16:creationId xmlns:a16="http://schemas.microsoft.com/office/drawing/2014/main" id="{3EB90DBF-1064-6084-79E1-2968A2938C0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B07993C5-E561-937C-641C-BF79769705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63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BEE01-5374-B5E9-6BE2-ADCFFB3F5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ogo, company name&#10;&#10;AI-generated content may be incorrect.">
            <a:extLst>
              <a:ext uri="{FF2B5EF4-FFF2-40B4-BE49-F238E27FC236}">
                <a16:creationId xmlns:a16="http://schemas.microsoft.com/office/drawing/2014/main" id="{F47EB163-BF08-6892-7BF4-3E147E34D5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A61432-BD22-A6AC-22FA-E7EF125E53C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69D36F1-EA52-3B80-1F0D-DBEBC9549D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750" y="1530534"/>
            <a:ext cx="7404059" cy="25378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spc="0" dirty="0">
                <a:solidFill>
                  <a:schemeClr val="tx1"/>
                </a:solidFill>
              </a:rPr>
              <a:t>Three large projects – increased truck  traffic for construction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238A287D-384C-1197-B768-BA16F7A37C3F}"/>
              </a:ext>
            </a:extLst>
          </p:cNvPr>
          <p:cNvSpPr txBox="1">
            <a:spLocks/>
          </p:cNvSpPr>
          <p:nvPr/>
        </p:nvSpPr>
        <p:spPr>
          <a:xfrm>
            <a:off x="914399" y="380197"/>
            <a:ext cx="8744609" cy="15343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spc="-50" baseline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Site Updates – Kautz Rd. entrance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3F0FD0-481C-52E7-F376-1FE3156334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95"/>
          <a:stretch/>
        </p:blipFill>
        <p:spPr>
          <a:xfrm>
            <a:off x="4275779" y="2152400"/>
            <a:ext cx="7074835" cy="41334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646F55F3-7534-5803-5C5B-515D033BEC2C}"/>
              </a:ext>
            </a:extLst>
          </p:cNvPr>
          <p:cNvSpPr txBox="1">
            <a:spLocks/>
          </p:cNvSpPr>
          <p:nvPr/>
        </p:nvSpPr>
        <p:spPr>
          <a:xfrm>
            <a:off x="573751" y="1911503"/>
            <a:ext cx="3971746" cy="25378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2400" b="1" i="0" kern="1200" spc="-100" baseline="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700" lvl="1" indent="-342900"/>
            <a:r>
              <a:rPr lang="en-US" sz="2000" spc="0" dirty="0"/>
              <a:t>Long Baseline Neutrino Facility site</a:t>
            </a:r>
          </a:p>
          <a:p>
            <a:pPr marL="1028700" lvl="1" indent="-342900"/>
            <a:r>
              <a:rPr lang="en-US" sz="2000" spc="0" dirty="0"/>
              <a:t>Proton Improvement Plan-II accelerator upgrade </a:t>
            </a:r>
          </a:p>
          <a:p>
            <a:pPr marL="1028700" lvl="1" indent="-342900"/>
            <a:r>
              <a:rPr lang="en-US" sz="2000" spc="0" dirty="0"/>
              <a:t>Utilities Improvement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spc="0" dirty="0">
                <a:solidFill>
                  <a:schemeClr val="tx1"/>
                </a:solidFill>
              </a:rPr>
              <a:t>Began this week (Sept 22)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spc="0" dirty="0">
                <a:solidFill>
                  <a:schemeClr val="tx1"/>
                </a:solidFill>
              </a:rPr>
              <a:t>Anticipated complete in Nov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379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5F23E-E2EC-B56C-98F4-0E033EA5A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75545"/>
            <a:ext cx="10003536" cy="800219"/>
          </a:xfrm>
        </p:spPr>
        <p:txBody>
          <a:bodyPr/>
          <a:lstStyle/>
          <a:p>
            <a:r>
              <a:rPr lang="en-US" dirty="0"/>
              <a:t>From the Newsroom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0777A53-2CC6-736D-BFE4-B1DA95386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103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4681057-DA2E-EC9F-FC79-0CA85F93B02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764892" y="1814306"/>
            <a:ext cx="2630312" cy="290296"/>
          </a:xfrm>
        </p:spPr>
        <p:txBody>
          <a:bodyPr anchor="t"/>
          <a:lstStyle/>
          <a:p>
            <a:r>
              <a:rPr lang="en-US" i="1" dirty="0"/>
              <a:t>Fermilab scientists with the DONUT detector in 2000, the year the discovery of the tau neutrino was announced. 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A96C8F1-8880-500D-C91A-A8BBF6BED8D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764892" y="4166358"/>
            <a:ext cx="2630312" cy="290296"/>
          </a:xfrm>
        </p:spPr>
        <p:txBody>
          <a:bodyPr anchor="t"/>
          <a:lstStyle/>
          <a:p>
            <a:r>
              <a:rPr lang="en-US" i="1" dirty="0"/>
              <a:t>U.S. delegates discuss contributions to the high-luminosity upgrade of the LHC.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E4A5C1E-4612-B60B-4C33-4DCDEA3D0A7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764892" y="6260127"/>
            <a:ext cx="3227159" cy="616594"/>
          </a:xfrm>
        </p:spPr>
        <p:txBody>
          <a:bodyPr anchor="t"/>
          <a:lstStyle/>
          <a:p>
            <a:r>
              <a:rPr lang="en-US" i="1" dirty="0"/>
              <a:t>Internships and collaborative development provide students with real-world experiences.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4440EC-2A68-7E47-97BB-41AD9A5D366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38151" y="1424383"/>
            <a:ext cx="8225402" cy="4762543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800" dirty="0"/>
              <a:t>How an experiment at Fermilab fixed a hole in the Standard Model - 993 views</a:t>
            </a:r>
            <a:br>
              <a:rPr lang="en-US" sz="1800" dirty="0"/>
            </a:br>
            <a:r>
              <a:rPr lang="en-US" sz="1800" dirty="0"/>
              <a:t>Fermilab technology debuts in supercollider dress rehearsal at CERN - 836 views</a:t>
            </a:r>
            <a:br>
              <a:rPr lang="en-US" sz="1800" dirty="0"/>
            </a:br>
            <a:r>
              <a:rPr lang="en-US" sz="1800" dirty="0"/>
              <a:t>Fermilab partners with community colleges to develop technical talent - 771 views</a:t>
            </a:r>
            <a:br>
              <a:rPr lang="en-US" sz="1800" dirty="0"/>
            </a:br>
            <a:r>
              <a:rPr lang="en-US" sz="1800" dirty="0"/>
              <a:t>A minute with Mackenzie Ring - 703 views</a:t>
            </a:r>
            <a:br>
              <a:rPr lang="en-US" sz="1800" dirty="0"/>
            </a:br>
            <a:r>
              <a:rPr lang="en-US" sz="1800" dirty="0"/>
              <a:t>Researchers meet at Fermilab for U.S. Higgs factory workshop - 624 views</a:t>
            </a:r>
            <a:br>
              <a:rPr lang="en-US" sz="1800" dirty="0"/>
            </a:br>
            <a:r>
              <a:rPr lang="en-US" sz="1800" dirty="0"/>
              <a:t>A minute with Troy England - 414 views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800" b="1" dirty="0"/>
              <a:t>Most recent post on Sept. 19</a:t>
            </a:r>
            <a:r>
              <a:rPr lang="en-US" sz="1800" dirty="0"/>
              <a:t>: </a:t>
            </a:r>
            <a:br>
              <a:rPr lang="en-US" sz="1800" dirty="0"/>
            </a:br>
            <a:r>
              <a:rPr lang="en-US" sz="1800" dirty="0"/>
              <a:t>Why choose liquid argon for DUNE detectors? 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6C7E016-A654-B7ED-350C-5BA67FE60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7552071" cy="433527"/>
          </a:xfrm>
        </p:spPr>
        <p:txBody>
          <a:bodyPr/>
          <a:lstStyle/>
          <a:p>
            <a:r>
              <a:rPr lang="en-US" dirty="0"/>
              <a:t>From the newsroom</a:t>
            </a:r>
            <a:br>
              <a:rPr lang="en-US" dirty="0">
                <a:solidFill>
                  <a:srgbClr val="004C97"/>
                </a:solidFill>
              </a:rPr>
            </a:b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12490C-2752-DE20-B506-B2A4EA5F391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14398" y="811672"/>
            <a:ext cx="7749155" cy="43352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ea typeface="Aptos" panose="020B0004020202020204" pitchFamily="34" charset="0"/>
                <a:cs typeface="Times New Roman" panose="02020603050405020304" pitchFamily="18" charset="0"/>
              </a:rPr>
              <a:t>July 17</a:t>
            </a: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– Sept. 25</a:t>
            </a:r>
            <a:r>
              <a:rPr lang="en-US" sz="2400" dirty="0"/>
              <a:t> </a:t>
            </a:r>
            <a:endParaRPr lang="en-US" sz="2400" dirty="0">
              <a:highlight>
                <a:srgbClr val="FFFFFF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F78B2-07B9-546D-A48B-F0558595A9C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8" name="Picture Placeholder 17" descr="Two people walking in a factory&#10;&#10;AI-generated content may be incorrect.">
            <a:extLst>
              <a:ext uri="{FF2B5EF4-FFF2-40B4-BE49-F238E27FC236}">
                <a16:creationId xmlns:a16="http://schemas.microsoft.com/office/drawing/2014/main" id="{E9A469ED-8622-7406-649D-22405B47C50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4892" y="108279"/>
            <a:ext cx="2630312" cy="1628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Placeholder 21" descr="A person and person posing for a picture&#10;&#10;AI-generated content may be incorrect.">
            <a:extLst>
              <a:ext uri="{FF2B5EF4-FFF2-40B4-BE49-F238E27FC236}">
                <a16:creationId xmlns:a16="http://schemas.microsoft.com/office/drawing/2014/main" id="{7728671A-00F2-D26F-44F2-085DE511D91A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4892" y="4601801"/>
            <a:ext cx="2630312" cy="1628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Placeholder 19" descr="A picture containing person, suit&#10;&#10;AI-generated content may be incorrect.">
            <a:extLst>
              <a:ext uri="{FF2B5EF4-FFF2-40B4-BE49-F238E27FC236}">
                <a16:creationId xmlns:a16="http://schemas.microsoft.com/office/drawing/2014/main" id="{44143B0F-A2B2-7EB0-C5D7-41955DF72643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4892" y="2472111"/>
            <a:ext cx="2630312" cy="1628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5632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9DADF-9FE2-84FC-9034-511BA3F63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4241979-08DC-061E-C917-4F43814881A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4399" y="5525512"/>
            <a:ext cx="4000695" cy="290296"/>
          </a:xfrm>
        </p:spPr>
        <p:txBody>
          <a:bodyPr anchor="t"/>
          <a:lstStyle/>
          <a:p>
            <a:r>
              <a:rPr lang="en-US" i="1" dirty="0"/>
              <a:t>In July, two dozen photographers visited Fermilab to capture </a:t>
            </a:r>
            <a:br>
              <a:rPr lang="en-US" i="1" dirty="0"/>
            </a:br>
            <a:r>
              <a:rPr lang="en-US" i="1" dirty="0"/>
              <a:t>behind-the-scenes areas that are typically not accessible </a:t>
            </a:r>
            <a:br>
              <a:rPr lang="en-US" i="1" dirty="0"/>
            </a:br>
            <a:r>
              <a:rPr lang="en-US" i="1" dirty="0"/>
              <a:t>to the public. Credit: Ryan Postel, Fermilab</a:t>
            </a:r>
          </a:p>
          <a:p>
            <a:r>
              <a:rPr lang="en-US" i="1" dirty="0"/>
              <a:t>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9F2819B-9B2A-A47B-5A94-DFAA318D709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81269" y="5469075"/>
            <a:ext cx="4001072" cy="290296"/>
          </a:xfrm>
        </p:spPr>
        <p:txBody>
          <a:bodyPr anchor="t"/>
          <a:lstStyle/>
          <a:p>
            <a:r>
              <a:rPr lang="en-US" i="1" dirty="0"/>
              <a:t>Interim Director of Fermilab Young-Kee-Kim (center left) shows Secretary of Energy Chris Wright on July 18. Credit: Ryan Postel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DC0E09F-ED4D-178B-4E08-72806D7EA55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83477" y="1454503"/>
            <a:ext cx="11127498" cy="479411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Winners of the 2025 Fermilab Photowalk unveiled and submitted to global competition - </a:t>
            </a:r>
            <a:r>
              <a:rPr lang="en-US" b="1" dirty="0"/>
              <a:t>650 views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Secretary of Energy Chris Wright visits Fermilab - </a:t>
            </a:r>
            <a:r>
              <a:rPr lang="en-US" b="1" dirty="0"/>
              <a:t>909 views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3C6A1C-94C4-E91B-5B57-D2FAF4BC1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380197"/>
            <a:ext cx="8744609" cy="1534328"/>
          </a:xfrm>
        </p:spPr>
        <p:txBody>
          <a:bodyPr/>
          <a:lstStyle/>
          <a:p>
            <a:r>
              <a:rPr lang="en-US" dirty="0"/>
              <a:t>From the newsroom – press releases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B8A66D-5C6B-361A-9626-A58EBED04075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Placeholder 5" descr="A person looking through a camera&#10;&#10;AI-generated content may be incorrect.">
            <a:extLst>
              <a:ext uri="{FF2B5EF4-FFF2-40B4-BE49-F238E27FC236}">
                <a16:creationId xmlns:a16="http://schemas.microsoft.com/office/drawing/2014/main" id="{C0706AD0-5AA1-2089-103D-E53D64D697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398" y="2748890"/>
            <a:ext cx="4000695" cy="2477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Placeholder 17" descr="A group of people standing around a pool table&#10;&#10;AI-generated content may be incorrect.">
            <a:extLst>
              <a:ext uri="{FF2B5EF4-FFF2-40B4-BE49-F238E27FC236}">
                <a16:creationId xmlns:a16="http://schemas.microsoft.com/office/drawing/2014/main" id="{5623AD36-03E6-7869-0615-AD3A490F039A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1269" y="2842856"/>
            <a:ext cx="4001072" cy="2477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7046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B624006-4159-D800-CEA6-F0C5B7287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videos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84961B-28F9-F2E8-4545-FD70E86A13DC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2" descr="A picture containing logo&#10;&#10;AI-generated content may be incorrect.">
            <a:extLst>
              <a:ext uri="{FF2B5EF4-FFF2-40B4-BE49-F238E27FC236}">
                <a16:creationId xmlns:a16="http://schemas.microsoft.com/office/drawing/2014/main" id="{7EF0356F-6C62-8DF8-7B9B-24F811B96E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0925" y="1095294"/>
            <a:ext cx="3690258" cy="2051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picture containing text&#10;&#10;AI-generated content may be incorrect.">
            <a:extLst>
              <a:ext uri="{FF2B5EF4-FFF2-40B4-BE49-F238E27FC236}">
                <a16:creationId xmlns:a16="http://schemas.microsoft.com/office/drawing/2014/main" id="{E4980254-8160-7F70-509F-DD748C497E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46" y="2663619"/>
            <a:ext cx="4098471" cy="2266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Graphical user interface, text, application&#10;&#10;AI-generated content may be incorrect.">
            <a:extLst>
              <a:ext uri="{FF2B5EF4-FFF2-40B4-BE49-F238E27FC236}">
                <a16:creationId xmlns:a16="http://schemas.microsoft.com/office/drawing/2014/main" id="{C480ED06-9CDA-647D-7E59-D55F1E6399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0072" y="2627120"/>
            <a:ext cx="4098471" cy="2287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EBC480-94B6-4998-FAC2-0B2DBFB8F79A}"/>
              </a:ext>
            </a:extLst>
          </p:cNvPr>
          <p:cNvSpPr txBox="1"/>
          <p:nvPr/>
        </p:nvSpPr>
        <p:spPr>
          <a:xfrm>
            <a:off x="6548042" y="5005884"/>
            <a:ext cx="5179912" cy="1990288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000" dirty="0">
                <a:solidFill>
                  <a:schemeClr val="tx2"/>
                </a:solidFill>
                <a:latin typeface="Helvetica" pitchFamily="2" charset="0"/>
              </a:rPr>
              <a:t>DUNE: Seeing the invisible with Karolina </a:t>
            </a:r>
            <a:r>
              <a:rPr lang="en-US" sz="2000" dirty="0" err="1">
                <a:solidFill>
                  <a:schemeClr val="tx2"/>
                </a:solidFill>
                <a:latin typeface="Helvetica" pitchFamily="2" charset="0"/>
              </a:rPr>
              <a:t>Wresilo</a:t>
            </a:r>
            <a:endParaRPr lang="en-US" sz="2000" dirty="0">
              <a:solidFill>
                <a:schemeClr val="tx2"/>
              </a:solidFill>
              <a:latin typeface="Helvetica" pitchFamily="2" charset="0"/>
            </a:endParaRPr>
          </a:p>
          <a:p>
            <a:pPr>
              <a:spcAft>
                <a:spcPts val="800"/>
              </a:spcAft>
            </a:pPr>
            <a:r>
              <a:rPr lang="en-US" sz="2000" dirty="0">
                <a:solidFill>
                  <a:schemeClr val="tx2"/>
                </a:solidFill>
                <a:latin typeface="Helvetica" pitchFamily="2" charset="0"/>
              </a:rPr>
              <a:t>Over 13K views since July</a:t>
            </a:r>
          </a:p>
          <a:p>
            <a:pPr>
              <a:spcAft>
                <a:spcPts val="800"/>
              </a:spcAft>
            </a:pPr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C25E7B-2226-A535-0A99-74D58FC9F34D}"/>
              </a:ext>
            </a:extLst>
          </p:cNvPr>
          <p:cNvSpPr txBox="1"/>
          <p:nvPr/>
        </p:nvSpPr>
        <p:spPr>
          <a:xfrm>
            <a:off x="464046" y="4776430"/>
            <a:ext cx="5307725" cy="1579920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000" dirty="0">
                <a:solidFill>
                  <a:schemeClr val="tx2"/>
                </a:solidFill>
                <a:latin typeface="Helvetica" pitchFamily="2" charset="0"/>
              </a:rPr>
              <a:t>What is time? with Don Lincoln</a:t>
            </a:r>
            <a:br>
              <a:rPr lang="en-US" sz="2000" dirty="0">
                <a:solidFill>
                  <a:schemeClr val="tx2"/>
                </a:solidFill>
                <a:latin typeface="Helvetica" pitchFamily="2" charset="0"/>
              </a:rPr>
            </a:br>
            <a:r>
              <a:rPr lang="en-US" sz="2000" dirty="0">
                <a:solidFill>
                  <a:schemeClr val="tx2"/>
                </a:solidFill>
                <a:latin typeface="Helvetica" pitchFamily="2" charset="0"/>
              </a:rPr>
              <a:t>151,640 views since June</a:t>
            </a:r>
          </a:p>
          <a:p>
            <a:pPr>
              <a:spcAft>
                <a:spcPts val="800"/>
              </a:spcAft>
            </a:pPr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10" name="Picture 9" descr="A picture containing person, wall&#10;&#10;AI-generated content may be incorrect.">
            <a:extLst>
              <a:ext uri="{FF2B5EF4-FFF2-40B4-BE49-F238E27FC236}">
                <a16:creationId xmlns:a16="http://schemas.microsoft.com/office/drawing/2014/main" id="{26EF2683-1259-196C-CBA6-B58531F0AC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175" y="1095294"/>
            <a:ext cx="3690257" cy="2065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7099357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-Slide-Deck-Tempate_4.2025_Light" id="{3DCFA99A-0E37-DC4B-8B4A-F2C026698732}" vid="{90A0F859-CD59-5A4C-90B3-A4548FA782D3}"/>
    </a:ext>
  </a:extLst>
</a:theme>
</file>

<file path=ppt/theme/theme2.xml><?xml version="1.0" encoding="utf-8"?>
<a:theme xmlns:a="http://schemas.openxmlformats.org/drawingml/2006/main" name="Section Title and Agenda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-Slide-Deck-Tempate_4.2025_Light" id="{3DCFA99A-0E37-DC4B-8B4A-F2C026698732}" vid="{A9E3CD16-76D1-D74C-BB61-EE9806476B4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Content Slides</Template>
  <TotalTime>3983</TotalTime>
  <Words>480</Words>
  <Application>Microsoft Office PowerPoint</Application>
  <PresentationFormat>Widescreen</PresentationFormat>
  <Paragraphs>67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</vt:lpstr>
      <vt:lpstr>Arial</vt:lpstr>
      <vt:lpstr>Helvetica</vt:lpstr>
      <vt:lpstr>Times New Roman</vt:lpstr>
      <vt:lpstr>Wingdings</vt:lpstr>
      <vt:lpstr>Content Slides</vt:lpstr>
      <vt:lpstr>Section Title and Agenda Slides</vt:lpstr>
      <vt:lpstr>News from Fermilab </vt:lpstr>
      <vt:lpstr>PowerPoint Presentation</vt:lpstr>
      <vt:lpstr>Fermilab-hosted Photowalk 2025</vt:lpstr>
      <vt:lpstr>PowerPoint Presentation</vt:lpstr>
      <vt:lpstr>PowerPoint Presentation</vt:lpstr>
      <vt:lpstr>From the Newsroom</vt:lpstr>
      <vt:lpstr>From the newsroom </vt:lpstr>
      <vt:lpstr>From the newsroom – press releases</vt:lpstr>
      <vt:lpstr>New videos </vt:lpstr>
      <vt:lpstr>Social Media: Top posts by views </vt:lpstr>
      <vt:lpstr>Fermilab In the News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Caitlyn Buongiorno</dc:creator>
  <cp:lastModifiedBy>Rae Moss</cp:lastModifiedBy>
  <cp:revision>30</cp:revision>
  <dcterms:created xsi:type="dcterms:W3CDTF">2025-05-15T12:48:48Z</dcterms:created>
  <dcterms:modified xsi:type="dcterms:W3CDTF">2025-09-25T17:00:06Z</dcterms:modified>
</cp:coreProperties>
</file>