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  <p:sldMasterId id="214748366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</p:sldIdLst>
  <p:sldSz cy="5143500" cx="9144000"/>
  <p:notesSz cx="6858000" cy="9144000"/>
  <p:embeddedFontLst>
    <p:embeddedFont>
      <p:font typeface="Helvetica Neue"/>
      <p:regular r:id="rId11"/>
      <p:bold r:id="rId12"/>
      <p:italic r:id="rId13"/>
      <p:boldItalic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242D6AC-5D60-4476-83EA-76A0E9D8A5A6}">
  <a:tblStyle styleId="{E242D6AC-5D60-4476-83EA-76A0E9D8A5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HelveticaNeue-regular.fntdata"/><Relationship Id="rId10" Type="http://schemas.openxmlformats.org/officeDocument/2006/relationships/slide" Target="slides/slide4.xml"/><Relationship Id="rId13" Type="http://schemas.openxmlformats.org/officeDocument/2006/relationships/font" Target="fonts/HelveticaNeue-italic.fntdata"/><Relationship Id="rId12" Type="http://schemas.openxmlformats.org/officeDocument/2006/relationships/font" Target="fonts/HelveticaNeue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font" Target="fonts/HelveticaNeue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0fcbb976c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10fcbb976cc_0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0fcbb976cc_0_1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0fcbb976cc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10fcbb976cc_0_16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0fcbb976cc_0_3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0fcbb976cc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10fcbb976cc_0_3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8885d4476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8885d447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18885d4476_0_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Relationship Id="rId3" Type="http://schemas.openxmlformats.org/officeDocument/2006/relationships/image" Target="../media/image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bg>
      <p:bgPr>
        <a:solidFill>
          <a:schemeClr val="lt1">
            <a:alpha val="0"/>
          </a:schemeClr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/>
          <p:nvPr>
            <p:ph idx="1" type="body"/>
          </p:nvPr>
        </p:nvSpPr>
        <p:spPr>
          <a:xfrm>
            <a:off x="341927" y="3996570"/>
            <a:ext cx="8499300" cy="9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"/>
          <p:cNvSpPr/>
          <p:nvPr/>
        </p:nvSpPr>
        <p:spPr>
          <a:xfrm>
            <a:off x="-17762" y="-1"/>
            <a:ext cx="9189600" cy="672600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 txBox="1"/>
          <p:nvPr>
            <p:ph idx="2" type="body"/>
          </p:nvPr>
        </p:nvSpPr>
        <p:spPr>
          <a:xfrm>
            <a:off x="341924" y="3237621"/>
            <a:ext cx="84993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Arial"/>
              <a:buNone/>
              <a:defRPr b="1" i="0" sz="24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Arial"/>
              <a:buNone/>
              <a:defRPr b="1" i="0" sz="28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Arial"/>
              <a:buNone/>
              <a:defRPr b="1" i="0" sz="28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Arial"/>
              <a:buNone/>
              <a:defRPr b="1" i="0" sz="28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Arial"/>
              <a:buNone/>
              <a:defRPr b="1" i="0" sz="28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14-0218-16D.lr.jpg" id="21" name="Google Shape;21;p2"/>
          <p:cNvPicPr preferRelativeResize="0"/>
          <p:nvPr/>
        </p:nvPicPr>
        <p:blipFill rotWithShape="1">
          <a:blip r:embed="rId2">
            <a:alphaModFix/>
          </a:blip>
          <a:srcRect b="29524" l="0" r="0" t="29524"/>
          <a:stretch/>
        </p:blipFill>
        <p:spPr>
          <a:xfrm>
            <a:off x="-17762" y="612759"/>
            <a:ext cx="9189600" cy="2508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itle_header_16x9.pdf" id="22" name="Google Shape;22;p2"/>
          <p:cNvPicPr preferRelativeResize="0"/>
          <p:nvPr/>
        </p:nvPicPr>
        <p:blipFill rotWithShape="1">
          <a:blip r:embed="rId3">
            <a:alphaModFix/>
          </a:blip>
          <a:srcRect b="0" l="1455" r="0" t="0"/>
          <a:stretch/>
        </p:blipFill>
        <p:spPr>
          <a:xfrm>
            <a:off x="-17761" y="187384"/>
            <a:ext cx="9010800" cy="23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Bottom: Comparison">
  <p:cSld name="Logo Bottom: Comparison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2"/>
          <p:cNvSpPr txBox="1"/>
          <p:nvPr>
            <p:ph idx="1" type="body"/>
          </p:nvPr>
        </p:nvSpPr>
        <p:spPr>
          <a:xfrm>
            <a:off x="228601" y="728663"/>
            <a:ext cx="4206300" cy="27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" name="Google Shape;99;p12"/>
          <p:cNvSpPr txBox="1"/>
          <p:nvPr>
            <p:ph idx="2" type="body"/>
          </p:nvPr>
        </p:nvSpPr>
        <p:spPr>
          <a:xfrm>
            <a:off x="4692455" y="728663"/>
            <a:ext cx="4215300" cy="27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" name="Google Shape;100;p12"/>
          <p:cNvSpPr txBox="1"/>
          <p:nvPr>
            <p:ph idx="3" type="body"/>
          </p:nvPr>
        </p:nvSpPr>
        <p:spPr>
          <a:xfrm>
            <a:off x="229365" y="3573827"/>
            <a:ext cx="4205400" cy="9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26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Arial"/>
              <a:buNone/>
              <a:defRPr b="1" i="0" sz="13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" name="Google Shape;101;p12"/>
          <p:cNvSpPr txBox="1"/>
          <p:nvPr>
            <p:ph idx="4" type="body"/>
          </p:nvPr>
        </p:nvSpPr>
        <p:spPr>
          <a:xfrm>
            <a:off x="4692452" y="3573827"/>
            <a:ext cx="4206300" cy="9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26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Arial"/>
              <a:buNone/>
              <a:defRPr b="1" i="0" sz="13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p12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12"/>
          <p:cNvSpPr txBox="1"/>
          <p:nvPr>
            <p:ph idx="11" type="ftr"/>
          </p:nvPr>
        </p:nvSpPr>
        <p:spPr>
          <a:xfrm>
            <a:off x="1530602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12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12"/>
          <p:cNvSpPr txBox="1"/>
          <p:nvPr>
            <p:ph type="title"/>
          </p:nvPr>
        </p:nvSpPr>
        <p:spPr>
          <a:xfrm>
            <a:off x="228600" y="188814"/>
            <a:ext cx="86868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Bottom: Content &amp; Caption">
  <p:cSld name="Logo Bottom: Content &amp; Caption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 txBox="1"/>
          <p:nvPr>
            <p:ph idx="1" type="body"/>
          </p:nvPr>
        </p:nvSpPr>
        <p:spPr>
          <a:xfrm>
            <a:off x="228600" y="719138"/>
            <a:ext cx="3027900" cy="37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26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Arial"/>
              <a:buNone/>
              <a:defRPr b="1" i="0" sz="13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p13"/>
          <p:cNvSpPr txBox="1"/>
          <p:nvPr>
            <p:ph idx="2" type="body"/>
          </p:nvPr>
        </p:nvSpPr>
        <p:spPr>
          <a:xfrm>
            <a:off x="3542715" y="719139"/>
            <a:ext cx="5347500" cy="37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" name="Google Shape;109;p13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13"/>
          <p:cNvSpPr txBox="1"/>
          <p:nvPr>
            <p:ph idx="11" type="ftr"/>
          </p:nvPr>
        </p:nvSpPr>
        <p:spPr>
          <a:xfrm>
            <a:off x="1530604" y="4878161"/>
            <a:ext cx="6262200" cy="1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13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" name="Google Shape;112;p13"/>
          <p:cNvSpPr txBox="1"/>
          <p:nvPr>
            <p:ph type="title"/>
          </p:nvPr>
        </p:nvSpPr>
        <p:spPr>
          <a:xfrm>
            <a:off x="228600" y="190520"/>
            <a:ext cx="86868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Bottom: Picture &amp; Caption">
  <p:cSld name="Logo Bottom: Picture &amp; Caption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/>
          <p:nvPr>
            <p:ph idx="2" type="pic"/>
          </p:nvPr>
        </p:nvSpPr>
        <p:spPr>
          <a:xfrm>
            <a:off x="224073" y="728664"/>
            <a:ext cx="8686800" cy="27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6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3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p14"/>
          <p:cNvSpPr txBox="1"/>
          <p:nvPr>
            <p:ph idx="1" type="body"/>
          </p:nvPr>
        </p:nvSpPr>
        <p:spPr>
          <a:xfrm>
            <a:off x="224073" y="3707254"/>
            <a:ext cx="86868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26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Arial"/>
              <a:buNone/>
              <a:defRPr b="1" i="0" sz="13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p14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14"/>
          <p:cNvSpPr txBox="1"/>
          <p:nvPr>
            <p:ph idx="11" type="ftr"/>
          </p:nvPr>
        </p:nvSpPr>
        <p:spPr>
          <a:xfrm>
            <a:off x="1530603" y="4878161"/>
            <a:ext cx="62520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14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" name="Google Shape;119;p14"/>
          <p:cNvSpPr txBox="1"/>
          <p:nvPr>
            <p:ph type="title"/>
          </p:nvPr>
        </p:nvSpPr>
        <p:spPr>
          <a:xfrm>
            <a:off x="228600" y="188814"/>
            <a:ext cx="86868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Layout">
  <p:cSld name="Picture Layou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15"/>
          <p:cNvSpPr txBox="1"/>
          <p:nvPr>
            <p:ph idx="11" type="ftr"/>
          </p:nvPr>
        </p:nvSpPr>
        <p:spPr>
          <a:xfrm>
            <a:off x="1530605" y="4878161"/>
            <a:ext cx="62604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15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4" name="Google Shape;124;p15"/>
          <p:cNvSpPr/>
          <p:nvPr>
            <p:ph idx="2" type="pic"/>
          </p:nvPr>
        </p:nvSpPr>
        <p:spPr>
          <a:xfrm>
            <a:off x="222250" y="190501"/>
            <a:ext cx="8675700" cy="43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30187" lvl="0" marL="230187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Bottom: Extra Logos">
  <p:cSld name="Logo Bottom: Extra Logos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6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16"/>
          <p:cNvSpPr txBox="1"/>
          <p:nvPr>
            <p:ph idx="11" type="ftr"/>
          </p:nvPr>
        </p:nvSpPr>
        <p:spPr>
          <a:xfrm>
            <a:off x="1530603" y="4878161"/>
            <a:ext cx="62724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16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9" name="Google Shape;129;p16"/>
          <p:cNvSpPr txBox="1"/>
          <p:nvPr>
            <p:ph type="title"/>
          </p:nvPr>
        </p:nvSpPr>
        <p:spPr>
          <a:xfrm>
            <a:off x="228600" y="188814"/>
            <a:ext cx="86868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0" name="Google Shape;130;p16"/>
          <p:cNvSpPr/>
          <p:nvPr>
            <p:ph idx="2" type="pic"/>
          </p:nvPr>
        </p:nvSpPr>
        <p:spPr>
          <a:xfrm>
            <a:off x="205694" y="203667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" name="Google Shape;131;p16"/>
          <p:cNvSpPr/>
          <p:nvPr>
            <p:ph idx="3" type="pic"/>
          </p:nvPr>
        </p:nvSpPr>
        <p:spPr>
          <a:xfrm>
            <a:off x="1979425" y="203667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16"/>
          <p:cNvSpPr/>
          <p:nvPr>
            <p:ph idx="4" type="pic"/>
          </p:nvPr>
        </p:nvSpPr>
        <p:spPr>
          <a:xfrm>
            <a:off x="3753205" y="203667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16"/>
          <p:cNvSpPr/>
          <p:nvPr>
            <p:ph idx="5" type="pic"/>
          </p:nvPr>
        </p:nvSpPr>
        <p:spPr>
          <a:xfrm>
            <a:off x="5534456" y="203667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16"/>
          <p:cNvSpPr/>
          <p:nvPr>
            <p:ph idx="6" type="pic"/>
          </p:nvPr>
        </p:nvSpPr>
        <p:spPr>
          <a:xfrm>
            <a:off x="7300765" y="203667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" name="Google Shape;135;p16"/>
          <p:cNvSpPr/>
          <p:nvPr>
            <p:ph idx="7" type="pic"/>
          </p:nvPr>
        </p:nvSpPr>
        <p:spPr>
          <a:xfrm>
            <a:off x="205694" y="729132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" name="Google Shape;136;p16"/>
          <p:cNvSpPr/>
          <p:nvPr>
            <p:ph idx="8" type="pic"/>
          </p:nvPr>
        </p:nvSpPr>
        <p:spPr>
          <a:xfrm>
            <a:off x="1979425" y="729132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16"/>
          <p:cNvSpPr/>
          <p:nvPr>
            <p:ph idx="9" type="pic"/>
          </p:nvPr>
        </p:nvSpPr>
        <p:spPr>
          <a:xfrm>
            <a:off x="3753205" y="729132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" name="Google Shape;138;p16"/>
          <p:cNvSpPr/>
          <p:nvPr>
            <p:ph idx="13" type="pic"/>
          </p:nvPr>
        </p:nvSpPr>
        <p:spPr>
          <a:xfrm>
            <a:off x="5534456" y="729132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9" name="Google Shape;139;p16"/>
          <p:cNvSpPr/>
          <p:nvPr>
            <p:ph idx="14" type="pic"/>
          </p:nvPr>
        </p:nvSpPr>
        <p:spPr>
          <a:xfrm>
            <a:off x="7300765" y="729132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16"/>
          <p:cNvSpPr/>
          <p:nvPr>
            <p:ph idx="15" type="pic"/>
          </p:nvPr>
        </p:nvSpPr>
        <p:spPr>
          <a:xfrm>
            <a:off x="205694" y="333660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16"/>
          <p:cNvSpPr/>
          <p:nvPr>
            <p:ph idx="16" type="pic"/>
          </p:nvPr>
        </p:nvSpPr>
        <p:spPr>
          <a:xfrm>
            <a:off x="1979425" y="333660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2" name="Google Shape;142;p16"/>
          <p:cNvSpPr/>
          <p:nvPr>
            <p:ph idx="17" type="pic"/>
          </p:nvPr>
        </p:nvSpPr>
        <p:spPr>
          <a:xfrm>
            <a:off x="3753205" y="333660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3" name="Google Shape;143;p16"/>
          <p:cNvSpPr/>
          <p:nvPr>
            <p:ph idx="18" type="pic"/>
          </p:nvPr>
        </p:nvSpPr>
        <p:spPr>
          <a:xfrm>
            <a:off x="5534456" y="333660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16"/>
          <p:cNvSpPr/>
          <p:nvPr>
            <p:ph idx="19" type="pic"/>
          </p:nvPr>
        </p:nvSpPr>
        <p:spPr>
          <a:xfrm>
            <a:off x="7300765" y="333660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Bottom: Title &amp; Content">
  <p:cSld name="Logo Bottom: Title &amp; Conten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idx="1" type="body"/>
          </p:nvPr>
        </p:nvSpPr>
        <p:spPr>
          <a:xfrm>
            <a:off x="228603" y="728664"/>
            <a:ext cx="867240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type="title"/>
          </p:nvPr>
        </p:nvSpPr>
        <p:spPr>
          <a:xfrm>
            <a:off x="228600" y="188814"/>
            <a:ext cx="86868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1" type="ftr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Bottom: Comparison">
  <p:cSld name="Logo Bottom: Comparison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/>
          <p:nvPr>
            <p:ph idx="1" type="body"/>
          </p:nvPr>
        </p:nvSpPr>
        <p:spPr>
          <a:xfrm>
            <a:off x="228601" y="728663"/>
            <a:ext cx="4206300" cy="27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2" type="body"/>
          </p:nvPr>
        </p:nvSpPr>
        <p:spPr>
          <a:xfrm>
            <a:off x="4692455" y="728663"/>
            <a:ext cx="4215300" cy="27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3" type="body"/>
          </p:nvPr>
        </p:nvSpPr>
        <p:spPr>
          <a:xfrm>
            <a:off x="229365" y="3573827"/>
            <a:ext cx="4205400" cy="9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26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Arial"/>
              <a:buNone/>
              <a:defRPr b="1" i="0" sz="13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4" type="body"/>
          </p:nvPr>
        </p:nvSpPr>
        <p:spPr>
          <a:xfrm>
            <a:off x="4692452" y="3573827"/>
            <a:ext cx="4206300" cy="9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26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Arial"/>
              <a:buNone/>
              <a:defRPr b="1" i="0" sz="13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4"/>
          <p:cNvSpPr txBox="1"/>
          <p:nvPr>
            <p:ph idx="11" type="ftr"/>
          </p:nvPr>
        </p:nvSpPr>
        <p:spPr>
          <a:xfrm>
            <a:off x="1530602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4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4"/>
          <p:cNvSpPr txBox="1"/>
          <p:nvPr>
            <p:ph type="title"/>
          </p:nvPr>
        </p:nvSpPr>
        <p:spPr>
          <a:xfrm>
            <a:off x="228600" y="188814"/>
            <a:ext cx="86868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Bottom: Content &amp; Caption">
  <p:cSld name="Logo Bottom: Content &amp; Ca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idx="1" type="body"/>
          </p:nvPr>
        </p:nvSpPr>
        <p:spPr>
          <a:xfrm>
            <a:off x="228600" y="719138"/>
            <a:ext cx="3027900" cy="37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26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Arial"/>
              <a:buNone/>
              <a:defRPr b="1" i="0" sz="13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5"/>
          <p:cNvSpPr txBox="1"/>
          <p:nvPr>
            <p:ph idx="2" type="body"/>
          </p:nvPr>
        </p:nvSpPr>
        <p:spPr>
          <a:xfrm>
            <a:off x="3542715" y="719139"/>
            <a:ext cx="5347500" cy="37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5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5"/>
          <p:cNvSpPr txBox="1"/>
          <p:nvPr>
            <p:ph idx="11" type="ftr"/>
          </p:nvPr>
        </p:nvSpPr>
        <p:spPr>
          <a:xfrm>
            <a:off x="1530604" y="4878161"/>
            <a:ext cx="6262200" cy="1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5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" name="Google Shape;44;p5"/>
          <p:cNvSpPr txBox="1"/>
          <p:nvPr>
            <p:ph type="title"/>
          </p:nvPr>
        </p:nvSpPr>
        <p:spPr>
          <a:xfrm>
            <a:off x="228600" y="190520"/>
            <a:ext cx="86868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Bottom: Picture &amp; Caption">
  <p:cSld name="Logo Bottom: Picture &amp; Ca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>
            <p:ph idx="2" type="pic"/>
          </p:nvPr>
        </p:nvSpPr>
        <p:spPr>
          <a:xfrm>
            <a:off x="224073" y="728664"/>
            <a:ext cx="8686800" cy="27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6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3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1" type="body"/>
          </p:nvPr>
        </p:nvSpPr>
        <p:spPr>
          <a:xfrm>
            <a:off x="224073" y="3707254"/>
            <a:ext cx="86868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26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Arial"/>
              <a:buNone/>
              <a:defRPr b="1" i="0" sz="13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6"/>
          <p:cNvSpPr txBox="1"/>
          <p:nvPr>
            <p:ph idx="11" type="ftr"/>
          </p:nvPr>
        </p:nvSpPr>
        <p:spPr>
          <a:xfrm>
            <a:off x="1530603" y="4878161"/>
            <a:ext cx="62520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p6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6"/>
          <p:cNvSpPr txBox="1"/>
          <p:nvPr>
            <p:ph type="title"/>
          </p:nvPr>
        </p:nvSpPr>
        <p:spPr>
          <a:xfrm>
            <a:off x="228600" y="188814"/>
            <a:ext cx="86868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Layout">
  <p:cSld name="Picture Layou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7"/>
          <p:cNvSpPr txBox="1"/>
          <p:nvPr>
            <p:ph idx="11" type="ftr"/>
          </p:nvPr>
        </p:nvSpPr>
        <p:spPr>
          <a:xfrm>
            <a:off x="1530605" y="4878161"/>
            <a:ext cx="62604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7"/>
          <p:cNvSpPr/>
          <p:nvPr>
            <p:ph idx="2" type="pic"/>
          </p:nvPr>
        </p:nvSpPr>
        <p:spPr>
          <a:xfrm>
            <a:off x="222250" y="190501"/>
            <a:ext cx="8675700" cy="43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30188" lvl="0" marL="230188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Bottom: Extra Logos">
  <p:cSld name="Logo Bottom: Extra Logos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8"/>
          <p:cNvSpPr txBox="1"/>
          <p:nvPr>
            <p:ph idx="11" type="ftr"/>
          </p:nvPr>
        </p:nvSpPr>
        <p:spPr>
          <a:xfrm>
            <a:off x="1530603" y="4878161"/>
            <a:ext cx="62724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8"/>
          <p:cNvSpPr txBox="1"/>
          <p:nvPr>
            <p:ph type="title"/>
          </p:nvPr>
        </p:nvSpPr>
        <p:spPr>
          <a:xfrm>
            <a:off x="228600" y="188814"/>
            <a:ext cx="86868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2" name="Google Shape;62;p8"/>
          <p:cNvSpPr/>
          <p:nvPr>
            <p:ph idx="2" type="pic"/>
          </p:nvPr>
        </p:nvSpPr>
        <p:spPr>
          <a:xfrm>
            <a:off x="205694" y="203667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8"/>
          <p:cNvSpPr/>
          <p:nvPr>
            <p:ph idx="3" type="pic"/>
          </p:nvPr>
        </p:nvSpPr>
        <p:spPr>
          <a:xfrm>
            <a:off x="1979425" y="203667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8"/>
          <p:cNvSpPr/>
          <p:nvPr>
            <p:ph idx="4" type="pic"/>
          </p:nvPr>
        </p:nvSpPr>
        <p:spPr>
          <a:xfrm>
            <a:off x="3753205" y="203667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8"/>
          <p:cNvSpPr/>
          <p:nvPr>
            <p:ph idx="5" type="pic"/>
          </p:nvPr>
        </p:nvSpPr>
        <p:spPr>
          <a:xfrm>
            <a:off x="5534456" y="203667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8"/>
          <p:cNvSpPr/>
          <p:nvPr>
            <p:ph idx="6" type="pic"/>
          </p:nvPr>
        </p:nvSpPr>
        <p:spPr>
          <a:xfrm>
            <a:off x="7300765" y="203667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8"/>
          <p:cNvSpPr/>
          <p:nvPr>
            <p:ph idx="7" type="pic"/>
          </p:nvPr>
        </p:nvSpPr>
        <p:spPr>
          <a:xfrm>
            <a:off x="205694" y="729132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8"/>
          <p:cNvSpPr/>
          <p:nvPr>
            <p:ph idx="8" type="pic"/>
          </p:nvPr>
        </p:nvSpPr>
        <p:spPr>
          <a:xfrm>
            <a:off x="1979425" y="729132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8"/>
          <p:cNvSpPr/>
          <p:nvPr>
            <p:ph idx="9" type="pic"/>
          </p:nvPr>
        </p:nvSpPr>
        <p:spPr>
          <a:xfrm>
            <a:off x="3753205" y="729132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8"/>
          <p:cNvSpPr/>
          <p:nvPr>
            <p:ph idx="13" type="pic"/>
          </p:nvPr>
        </p:nvSpPr>
        <p:spPr>
          <a:xfrm>
            <a:off x="5534456" y="729132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8"/>
          <p:cNvSpPr/>
          <p:nvPr>
            <p:ph idx="14" type="pic"/>
          </p:nvPr>
        </p:nvSpPr>
        <p:spPr>
          <a:xfrm>
            <a:off x="7300765" y="729132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Google Shape;72;p8"/>
          <p:cNvSpPr/>
          <p:nvPr>
            <p:ph idx="15" type="pic"/>
          </p:nvPr>
        </p:nvSpPr>
        <p:spPr>
          <a:xfrm>
            <a:off x="205694" y="333660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8"/>
          <p:cNvSpPr/>
          <p:nvPr>
            <p:ph idx="16" type="pic"/>
          </p:nvPr>
        </p:nvSpPr>
        <p:spPr>
          <a:xfrm>
            <a:off x="1979425" y="333660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8"/>
          <p:cNvSpPr/>
          <p:nvPr>
            <p:ph idx="17" type="pic"/>
          </p:nvPr>
        </p:nvSpPr>
        <p:spPr>
          <a:xfrm>
            <a:off x="3753205" y="333660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8"/>
          <p:cNvSpPr/>
          <p:nvPr>
            <p:ph idx="18" type="pic"/>
          </p:nvPr>
        </p:nvSpPr>
        <p:spPr>
          <a:xfrm>
            <a:off x="5534456" y="333660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8"/>
          <p:cNvSpPr/>
          <p:nvPr>
            <p:ph idx="19" type="pic"/>
          </p:nvPr>
        </p:nvSpPr>
        <p:spPr>
          <a:xfrm>
            <a:off x="7300765" y="3336601"/>
            <a:ext cx="1600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22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143000" marR="0" rtl="0" algn="l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6002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057400" marR="0" rtl="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bg>
      <p:bgPr>
        <a:solidFill>
          <a:schemeClr val="lt1">
            <a:alpha val="0"/>
          </a:schemeClr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0"/>
          <p:cNvSpPr txBox="1"/>
          <p:nvPr>
            <p:ph idx="1" type="body"/>
          </p:nvPr>
        </p:nvSpPr>
        <p:spPr>
          <a:xfrm>
            <a:off x="341927" y="3996570"/>
            <a:ext cx="8499300" cy="9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400"/>
              <a:buFont typeface="Arial"/>
              <a:buNone/>
              <a:defRPr b="0" i="0" sz="16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10"/>
          <p:cNvSpPr/>
          <p:nvPr/>
        </p:nvSpPr>
        <p:spPr>
          <a:xfrm>
            <a:off x="-17762" y="-1"/>
            <a:ext cx="9189600" cy="672600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0"/>
          <p:cNvSpPr txBox="1"/>
          <p:nvPr>
            <p:ph idx="2" type="body"/>
          </p:nvPr>
        </p:nvSpPr>
        <p:spPr>
          <a:xfrm>
            <a:off x="341924" y="3237621"/>
            <a:ext cx="84993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Arial"/>
              <a:buNone/>
              <a:defRPr b="1" i="0" sz="24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Arial"/>
              <a:buNone/>
              <a:defRPr b="1" i="0" sz="28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Arial"/>
              <a:buNone/>
              <a:defRPr b="1" i="0" sz="28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Arial"/>
              <a:buNone/>
              <a:defRPr b="1" i="0" sz="28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Arial"/>
              <a:buNone/>
              <a:defRPr b="1" i="0" sz="28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14-0218-16D.lr.jpg" id="89" name="Google Shape;89;p10"/>
          <p:cNvPicPr preferRelativeResize="0"/>
          <p:nvPr/>
        </p:nvPicPr>
        <p:blipFill rotWithShape="1">
          <a:blip r:embed="rId2">
            <a:alphaModFix/>
          </a:blip>
          <a:srcRect b="29526" l="0" r="0" t="29522"/>
          <a:stretch/>
        </p:blipFill>
        <p:spPr>
          <a:xfrm>
            <a:off x="-17762" y="612759"/>
            <a:ext cx="9189600" cy="2508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itle_header_16x9.pdf" id="90" name="Google Shape;90;p10"/>
          <p:cNvPicPr preferRelativeResize="0"/>
          <p:nvPr/>
        </p:nvPicPr>
        <p:blipFill rotWithShape="1">
          <a:blip r:embed="rId3">
            <a:alphaModFix/>
          </a:blip>
          <a:srcRect b="0" l="1458" r="0" t="0"/>
          <a:stretch/>
        </p:blipFill>
        <p:spPr>
          <a:xfrm>
            <a:off x="-17761" y="187384"/>
            <a:ext cx="9010800" cy="23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Bottom: Title &amp; Content">
  <p:cSld name="Logo Bottom: Title &amp; Conten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 txBox="1"/>
          <p:nvPr>
            <p:ph idx="1" type="body"/>
          </p:nvPr>
        </p:nvSpPr>
        <p:spPr>
          <a:xfrm>
            <a:off x="228603" y="728664"/>
            <a:ext cx="867240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Google Shape;93;p11"/>
          <p:cNvSpPr txBox="1"/>
          <p:nvPr>
            <p:ph type="title"/>
          </p:nvPr>
        </p:nvSpPr>
        <p:spPr>
          <a:xfrm>
            <a:off x="228600" y="188814"/>
            <a:ext cx="86868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4" name="Google Shape;94;p11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11"/>
          <p:cNvSpPr txBox="1"/>
          <p:nvPr>
            <p:ph idx="11" type="ftr"/>
          </p:nvPr>
        </p:nvSpPr>
        <p:spPr>
          <a:xfrm>
            <a:off x="1530603" y="4878161"/>
            <a:ext cx="62622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Google Shape;96;p11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>
            <a:alpha val="0"/>
          </a:schemeClr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1" type="ftr"/>
          </p:nvPr>
        </p:nvSpPr>
        <p:spPr>
          <a:xfrm>
            <a:off x="1530605" y="4878161"/>
            <a:ext cx="62604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"/>
          <p:cNvSpPr txBox="1"/>
          <p:nvPr/>
        </p:nvSpPr>
        <p:spPr>
          <a:xfrm>
            <a:off x="6450016" y="3358114"/>
            <a:ext cx="10764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14;p1"/>
          <p:cNvGrpSpPr/>
          <p:nvPr/>
        </p:nvGrpSpPr>
        <p:grpSpPr>
          <a:xfrm>
            <a:off x="215888" y="4670751"/>
            <a:ext cx="8699331" cy="202383"/>
            <a:chOff x="600217" y="6229673"/>
            <a:chExt cx="8297721" cy="257386"/>
          </a:xfrm>
        </p:grpSpPr>
        <p:cxnSp>
          <p:nvCxnSpPr>
            <p:cNvPr id="15" name="Google Shape;15;p1"/>
            <p:cNvCxnSpPr/>
            <p:nvPr/>
          </p:nvCxnSpPr>
          <p:spPr>
            <a:xfrm>
              <a:off x="600217" y="6357936"/>
              <a:ext cx="7190785" cy="0"/>
            </a:xfrm>
            <a:prstGeom prst="straightConnector1">
              <a:avLst/>
            </a:prstGeom>
            <a:noFill/>
            <a:ln cap="flat" cmpd="sng" w="76200">
              <a:solidFill>
                <a:srgbClr val="99D6E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descr="FermiLogo_RGB_NALBlue.png" id="16" name="Google Shape;16;p1"/>
            <p:cNvPicPr preferRelativeResize="0"/>
            <p:nvPr/>
          </p:nvPicPr>
          <p:blipFill rotWithShape="1">
            <a:blip r:embed="rId1">
              <a:alphaModFix/>
            </a:blip>
            <a:srcRect b="0" l="0" r="0" t="0"/>
            <a:stretch/>
          </p:blipFill>
          <p:spPr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>
            <a:alpha val="0"/>
          </a:schemeClr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 txBox="1"/>
          <p:nvPr>
            <p:ph idx="10" type="dt"/>
          </p:nvPr>
        </p:nvSpPr>
        <p:spPr>
          <a:xfrm>
            <a:off x="736827" y="4878161"/>
            <a:ext cx="6753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9"/>
          <p:cNvSpPr txBox="1"/>
          <p:nvPr>
            <p:ph idx="11" type="ftr"/>
          </p:nvPr>
        </p:nvSpPr>
        <p:spPr>
          <a:xfrm>
            <a:off x="1530605" y="4878161"/>
            <a:ext cx="62604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9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" name="Google Shape;81;p9"/>
          <p:cNvSpPr txBox="1"/>
          <p:nvPr/>
        </p:nvSpPr>
        <p:spPr>
          <a:xfrm>
            <a:off x="6450016" y="3358114"/>
            <a:ext cx="10764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" name="Google Shape;82;p9"/>
          <p:cNvGrpSpPr/>
          <p:nvPr/>
        </p:nvGrpSpPr>
        <p:grpSpPr>
          <a:xfrm>
            <a:off x="215888" y="4670751"/>
            <a:ext cx="8699481" cy="202394"/>
            <a:chOff x="600217" y="6229673"/>
            <a:chExt cx="8297864" cy="257400"/>
          </a:xfrm>
        </p:grpSpPr>
        <p:cxnSp>
          <p:nvCxnSpPr>
            <p:cNvPr id="83" name="Google Shape;83;p9"/>
            <p:cNvCxnSpPr/>
            <p:nvPr/>
          </p:nvCxnSpPr>
          <p:spPr>
            <a:xfrm>
              <a:off x="600217" y="6357936"/>
              <a:ext cx="7190700" cy="0"/>
            </a:xfrm>
            <a:prstGeom prst="straightConnector1">
              <a:avLst/>
            </a:prstGeom>
            <a:noFill/>
            <a:ln cap="flat" cmpd="sng" w="76200">
              <a:solidFill>
                <a:srgbClr val="99D6E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descr="FermiLogo_RGB_NALBlue.png" id="84" name="Google Shape;84;p9"/>
            <p:cNvPicPr preferRelativeResize="0"/>
            <p:nvPr/>
          </p:nvPicPr>
          <p:blipFill rotWithShape="1">
            <a:blip r:embed="rId1">
              <a:alphaModFix/>
            </a:blip>
            <a:srcRect b="0" l="0" r="0" t="0"/>
            <a:stretch/>
          </p:blipFill>
          <p:spPr>
            <a:xfrm>
              <a:off x="7853781" y="6229673"/>
              <a:ext cx="1044300" cy="257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8" Type="http://schemas.openxmlformats.org/officeDocument/2006/relationships/hyperlink" Target="https://ed.fnal.gov/events/openhous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7"/>
          <p:cNvSpPr txBox="1"/>
          <p:nvPr>
            <p:ph idx="2" type="body"/>
          </p:nvPr>
        </p:nvSpPr>
        <p:spPr>
          <a:xfrm>
            <a:off x="341924" y="3237621"/>
            <a:ext cx="84993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Font typeface="Arial"/>
              <a:buNone/>
            </a:pPr>
            <a:r>
              <a:rPr lang="en-US" sz="2300"/>
              <a:t>Fermilab Office of Education and Public Engagement</a:t>
            </a:r>
            <a:endParaRPr sz="2300"/>
          </a:p>
        </p:txBody>
      </p:sp>
      <p:sp>
        <p:nvSpPr>
          <p:cNvPr id="150" name="Google Shape;150;p17"/>
          <p:cNvSpPr txBox="1"/>
          <p:nvPr>
            <p:ph idx="1" type="body"/>
          </p:nvPr>
        </p:nvSpPr>
        <p:spPr>
          <a:xfrm>
            <a:off x="341888" y="4199798"/>
            <a:ext cx="8499300" cy="5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Font typeface="Arial"/>
              <a:buNone/>
            </a:pPr>
            <a:r>
              <a:t/>
            </a:r>
            <a:endParaRPr b="1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Font typeface="Arial"/>
              <a:buNone/>
            </a:pPr>
            <a:r>
              <a:rPr lang="en-US"/>
              <a:t>Amanda Early </a:t>
            </a:r>
            <a:endParaRPr/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" name="Google Shape;151;p17"/>
          <p:cNvSpPr txBox="1"/>
          <p:nvPr/>
        </p:nvSpPr>
        <p:spPr>
          <a:xfrm>
            <a:off x="1426350" y="4624825"/>
            <a:ext cx="41493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7"/>
          <p:cNvSpPr txBox="1"/>
          <p:nvPr>
            <p:ph idx="2" type="body"/>
          </p:nvPr>
        </p:nvSpPr>
        <p:spPr>
          <a:xfrm>
            <a:off x="322349" y="3627771"/>
            <a:ext cx="84993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Font typeface="Arial"/>
              <a:buNone/>
            </a:pPr>
            <a:r>
              <a:rPr lang="en-US" sz="2300"/>
              <a:t>Virtual Family Open House: February 9-13</a:t>
            </a:r>
            <a:endParaRPr sz="23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 txBox="1"/>
          <p:nvPr>
            <p:ph type="title"/>
          </p:nvPr>
        </p:nvSpPr>
        <p:spPr>
          <a:xfrm>
            <a:off x="228600" y="215639"/>
            <a:ext cx="8686800" cy="32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Fermilab Family Open House</a:t>
            </a:r>
            <a:endParaRPr/>
          </a:p>
        </p:txBody>
      </p:sp>
      <p:sp>
        <p:nvSpPr>
          <p:cNvPr id="159" name="Google Shape;159;p18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0" name="Google Shape;160;p18"/>
          <p:cNvSpPr txBox="1"/>
          <p:nvPr/>
        </p:nvSpPr>
        <p:spPr>
          <a:xfrm>
            <a:off x="418950" y="490550"/>
            <a:ext cx="8306100" cy="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Wednesday, February 9 through Sunday, February 13</a:t>
            </a:r>
            <a:endParaRPr b="1" sz="22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1" name="Google Shape;161;p18"/>
          <p:cNvSpPr txBox="1"/>
          <p:nvPr/>
        </p:nvSpPr>
        <p:spPr>
          <a:xfrm>
            <a:off x="418950" y="904850"/>
            <a:ext cx="8446500" cy="31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/>
              <a:t>Goals of event: 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/>
              <a:t>Give the community a chance to interact with Fermilab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–Virtual Tours, Demo Shows, STEM Story time each evening, Artist Talk, Fermilab Trivia, How to do big science part II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Talk with Lab Staff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–A World Without Atmosphere, Mr. Freeze, Kids as Science Journalists, virtual school visits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Have an interactive experience with Fermilab science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–Virtual Physics Carnival, STEAM Lab in a Bag, focused daily interactive activities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–Be a Part of pARTicles 2.0: community based art exhibit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Give staff a chance to interact with the community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Partnering with Fermilab Friends for Science Education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-Funding STEAM Lab in a Bag, participating in STEM Storytime, T-shirts to physics carnival participants,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"/>
          <p:cNvSpPr txBox="1"/>
          <p:nvPr>
            <p:ph type="title"/>
          </p:nvPr>
        </p:nvSpPr>
        <p:spPr>
          <a:xfrm>
            <a:off x="228600" y="120914"/>
            <a:ext cx="8686800" cy="32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Fermilab Family Open House Event Calendar</a:t>
            </a:r>
            <a:endParaRPr/>
          </a:p>
        </p:txBody>
      </p:sp>
      <p:sp>
        <p:nvSpPr>
          <p:cNvPr id="168" name="Google Shape;168;p19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169" name="Google Shape;169;p19"/>
          <p:cNvGraphicFramePr/>
          <p:nvPr/>
        </p:nvGraphicFramePr>
        <p:xfrm>
          <a:off x="495300" y="441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{E242D6AC-5D60-4476-83EA-76A0E9D8A5A6}</a:tableStyleId>
              </a:tblPr>
              <a:tblGrid>
                <a:gridCol w="1614250"/>
                <a:gridCol w="1656625"/>
                <a:gridCol w="1664050"/>
                <a:gridCol w="1692675"/>
                <a:gridCol w="1656900"/>
              </a:tblGrid>
              <a:tr h="398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/>
                        <a:t>Wednesday, Feb. 9</a:t>
                      </a:r>
                      <a:endParaRPr b="1"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/>
                        <a:t>Thursday, Feb. 10</a:t>
                      </a:r>
                      <a:endParaRPr b="1"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/>
                        <a:t>Friday, Feb. 11</a:t>
                      </a:r>
                      <a:endParaRPr b="1"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/>
                        <a:t>Saturday, Feb. 12</a:t>
                      </a:r>
                      <a:endParaRPr b="1"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/>
                        <a:t>Sunday, Feb. 13</a:t>
                      </a:r>
                      <a:endParaRPr b="1" sz="1100"/>
                    </a:p>
                  </a:txBody>
                  <a:tcPr marT="91425" marB="91425" marR="91425" marL="91425"/>
                </a:tc>
              </a:tr>
              <a:tr h="1093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Daily Activities:</a:t>
                      </a:r>
                      <a:r>
                        <a:rPr lang="en-US"/>
                        <a:t>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Interactive Activities@Home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Virtual Physics Carnival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Kids interviewing lab staff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Be a part of pARTicles 2.0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STEAM Lab in a Bag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Daily Activities:</a:t>
                      </a:r>
                      <a:r>
                        <a:rPr lang="en-US" sz="1300"/>
                        <a:t> 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Interactive Activities@Home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Virtual Physics Carnival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Kids interviewing lab staff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Be a part of pARTicles 2.0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STEAM Lab in a Bag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Daily Activities:</a:t>
                      </a:r>
                      <a:r>
                        <a:rPr lang="en-US" sz="1300"/>
                        <a:t> 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Interactive Activities@Home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Virtual Physics Carnival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Kids interviewing lab staff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Be a part of pARTicles 2.0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STEAM Lab in a Bag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Daily Activities:</a:t>
                      </a:r>
                      <a:r>
                        <a:rPr lang="en-US" sz="1300"/>
                        <a:t> 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Interactive Activities@Home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Virtual Physics Carnival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Kids interviewing lab staff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Be a part of pARTicles 2.0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STEAM Lab in a Bag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Daily Activities:</a:t>
                      </a:r>
                      <a:r>
                        <a:rPr lang="en-US" sz="1300"/>
                        <a:t> 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Interactive Activities@Home 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Virtual Physics Carnival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Kids interviewing lab staff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Be a part of pARTicles 2.0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STEAM Lab in a Bag</a:t>
                      </a:r>
                      <a:endParaRPr sz="900"/>
                    </a:p>
                  </a:txBody>
                  <a:tcPr marT="91425" marB="91425" marR="91425" marL="91425"/>
                </a:tc>
              </a:tr>
              <a:tr h="765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10:00 AM &amp; 11:00 AM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Classroom Presentations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10:00 AM &amp; 11:00 AM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Classroom Presentations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10:00 AM 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Classroom Presentation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1:00 PM 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Fermilab Trivia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1:00 PM 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A World without Atmosphere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537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4:00 PM 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Virtual Driving Tour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4:00 PM 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Ecology Virtual Tour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4:00 PM 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Muon g-2 Virtual Tour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3:00 PM 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Mr. Freeze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563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7:00 PM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STEM Bedtime stories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7:00 PM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STEM Bedtime stories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7:00 PM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STEM Bedtime stories</a:t>
                      </a:r>
                      <a:endParaRPr sz="11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7:00 PM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STEM Bedtime stories</a:t>
                      </a:r>
                      <a:endParaRPr sz="12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7:00 PM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STEM Bedtime stories</a:t>
                      </a:r>
                      <a:endParaRPr sz="11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0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7:30 PM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Art Gallery Talk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7:30 PM 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Pecha Kucha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7:30 PM 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How to do big science part II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7:30 PM</a:t>
                      </a:r>
                      <a:endParaRPr sz="12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Iron Scientist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70" name="Google Shape;170;p19"/>
          <p:cNvSpPr txBox="1"/>
          <p:nvPr/>
        </p:nvSpPr>
        <p:spPr>
          <a:xfrm>
            <a:off x="1504500" y="238575"/>
            <a:ext cx="6135000" cy="2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"/>
          <p:cNvSpPr txBox="1"/>
          <p:nvPr>
            <p:ph idx="12" type="sldNum"/>
          </p:nvPr>
        </p:nvSpPr>
        <p:spPr>
          <a:xfrm>
            <a:off x="222250" y="4878161"/>
            <a:ext cx="414300" cy="17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7" name="Google Shape;177;p20"/>
          <p:cNvPicPr preferRelativeResize="0"/>
          <p:nvPr/>
        </p:nvPicPr>
        <p:blipFill rotWithShape="1">
          <a:blip r:embed="rId3">
            <a:alphaModFix/>
          </a:blip>
          <a:srcRect b="0" l="4512" r="4512" t="0"/>
          <a:stretch/>
        </p:blipFill>
        <p:spPr>
          <a:xfrm>
            <a:off x="388150" y="2697275"/>
            <a:ext cx="2903475" cy="193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/>
          <p:cNvPicPr preferRelativeResize="0"/>
          <p:nvPr/>
        </p:nvPicPr>
        <p:blipFill rotWithShape="1">
          <a:blip r:embed="rId4">
            <a:alphaModFix/>
          </a:blip>
          <a:srcRect b="0" l="0" r="0" t="17396"/>
          <a:stretch/>
        </p:blipFill>
        <p:spPr>
          <a:xfrm>
            <a:off x="3541000" y="1658100"/>
            <a:ext cx="2039350" cy="253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0"/>
          <p:cNvPicPr preferRelativeResize="0"/>
          <p:nvPr/>
        </p:nvPicPr>
        <p:blipFill rotWithShape="1">
          <a:blip r:embed="rId5">
            <a:alphaModFix/>
          </a:blip>
          <a:srcRect b="0" l="6604" r="6612" t="0"/>
          <a:stretch/>
        </p:blipFill>
        <p:spPr>
          <a:xfrm>
            <a:off x="5852375" y="2476275"/>
            <a:ext cx="3099512" cy="206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0"/>
          <p:cNvPicPr preferRelativeResize="0"/>
          <p:nvPr/>
        </p:nvPicPr>
        <p:blipFill rotWithShape="1">
          <a:blip r:embed="rId6">
            <a:alphaModFix/>
          </a:blip>
          <a:srcRect b="0" l="9428" r="9428" t="0"/>
          <a:stretch/>
        </p:blipFill>
        <p:spPr>
          <a:xfrm>
            <a:off x="388150" y="190650"/>
            <a:ext cx="2857024" cy="228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0"/>
          <p:cNvPicPr preferRelativeResize="0"/>
          <p:nvPr/>
        </p:nvPicPr>
        <p:blipFill rotWithShape="1">
          <a:blip r:embed="rId7">
            <a:alphaModFix/>
          </a:blip>
          <a:srcRect b="0" l="1047" r="1037" t="0"/>
          <a:stretch/>
        </p:blipFill>
        <p:spPr>
          <a:xfrm>
            <a:off x="5829750" y="236700"/>
            <a:ext cx="3101476" cy="2066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0"/>
          <p:cNvSpPr txBox="1"/>
          <p:nvPr/>
        </p:nvSpPr>
        <p:spPr>
          <a:xfrm>
            <a:off x="3314250" y="4112375"/>
            <a:ext cx="2515500" cy="2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B5394"/>
                </a:solidFill>
              </a:rPr>
              <a:t>Information and Registration</a:t>
            </a: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hlinkClick r:id="rId8"/>
              </a:rPr>
              <a:t>https://ed.fnal.gov/events/openhouse/</a:t>
            </a:r>
            <a:endParaRPr sz="1100"/>
          </a:p>
        </p:txBody>
      </p:sp>
      <p:pic>
        <p:nvPicPr>
          <p:cNvPr id="183" name="Google Shape;183;p20"/>
          <p:cNvPicPr preferRelativeResize="0"/>
          <p:nvPr/>
        </p:nvPicPr>
        <p:blipFill rotWithShape="1">
          <a:blip r:embed="rId9">
            <a:alphaModFix/>
          </a:blip>
          <a:srcRect b="0" l="20568" r="7987" t="0"/>
          <a:stretch/>
        </p:blipFill>
        <p:spPr>
          <a:xfrm>
            <a:off x="3552323" y="190650"/>
            <a:ext cx="2039351" cy="1362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