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297" r:id="rId3"/>
    <p:sldId id="298" r:id="rId4"/>
    <p:sldId id="310" r:id="rId5"/>
    <p:sldId id="309" r:id="rId6"/>
    <p:sldId id="313" r:id="rId7"/>
    <p:sldId id="302" r:id="rId8"/>
    <p:sldId id="300" r:id="rId9"/>
    <p:sldId id="303" r:id="rId10"/>
    <p:sldId id="301" r:id="rId11"/>
    <p:sldId id="299" r:id="rId12"/>
    <p:sldId id="304" r:id="rId13"/>
    <p:sldId id="311" r:id="rId14"/>
    <p:sldId id="312" r:id="rId15"/>
    <p:sldId id="308" r:id="rId16"/>
    <p:sldId id="315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069" autoAdjust="0"/>
    <p:restoredTop sz="94572"/>
  </p:normalViewPr>
  <p:slideViewPr>
    <p:cSldViewPr snapToGrid="0" snapToObjects="1" showGuides="1">
      <p:cViewPr varScale="1">
        <p:scale>
          <a:sx n="100" d="100"/>
          <a:sy n="100" d="100"/>
        </p:scale>
        <p:origin x="160" y="60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1A7C56F-022A-C94E-8CDD-242AF05333A4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74834ED-0E8E-B748-BF5F-63F64522607D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F1888A0-FCC1-7549-9554-688A62D10BA5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1E5838A-B852-8345-A65F-19332EC7611F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905F37E6-FD37-1545-812A-70815B2341AF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92B7D-4FCC-0D47-B299-EDDC56C48F6E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98224FB-88B2-1F4A-9330-FEA5068308BD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Lauren Biron	</a:t>
            </a:r>
          </a:p>
          <a:p>
            <a:r>
              <a:rPr lang="en-US" dirty="0"/>
              <a:t>Fermilab Office of Communication</a:t>
            </a:r>
          </a:p>
          <a:p>
            <a:r>
              <a:rPr lang="en-US" dirty="0"/>
              <a:t>11/19/2020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What’s new in Fermilab news?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magnet milestone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96A214D-32DB-A64B-869D-218F1EAA05BF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C4455E9-51A6-9B41-95D5-C634DCF74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62332"/>
            <a:ext cx="8672513" cy="4877798"/>
          </a:xfrm>
        </p:spPr>
      </p:pic>
    </p:spTree>
    <p:extLst>
      <p:ext uri="{BB962C8B-B14F-4D97-AF65-F5344CB8AC3E}">
        <p14:creationId xmlns:p14="http://schemas.microsoft.com/office/powerpoint/2010/main" val="317394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Celebrating Dark Matter Day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8EABF8D-C16F-C14C-A981-6FC9A32A865B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034C37-B30C-4D4C-BF33-E5B744824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999" y="971550"/>
            <a:ext cx="5413715" cy="5059363"/>
          </a:xfrm>
        </p:spPr>
      </p:pic>
    </p:spTree>
    <p:extLst>
      <p:ext uri="{BB962C8B-B14F-4D97-AF65-F5344CB8AC3E}">
        <p14:creationId xmlns:p14="http://schemas.microsoft.com/office/powerpoint/2010/main" val="44349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fascination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575151F-355E-FD4D-B680-0A1A0F0C5A8D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4F03E5-C35A-A741-9D32-5753509F6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79" r="-2260" b="5273"/>
          <a:stretch/>
        </p:blipFill>
        <p:spPr>
          <a:xfrm>
            <a:off x="854186" y="967940"/>
            <a:ext cx="2546513" cy="228308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44AF93-4B59-6B4C-8CAF-E763FB93B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076" y="3512620"/>
            <a:ext cx="4565093" cy="2544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2EE673-8DA6-D14F-862C-3B64C8EBE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055" y="954584"/>
            <a:ext cx="4870575" cy="2283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171603-E07D-7642-B8A3-BD1C159D8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31" y="3512620"/>
            <a:ext cx="3559224" cy="25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23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52243"/>
            <a:ext cx="8686800" cy="427877"/>
          </a:xfrm>
        </p:spPr>
        <p:txBody>
          <a:bodyPr>
            <a:noAutofit/>
          </a:bodyPr>
          <a:lstStyle/>
          <a:p>
            <a:r>
              <a:rPr lang="en-US" dirty="0"/>
              <a:t>In the News</a:t>
            </a:r>
            <a:endParaRPr lang="en-US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0F1D4B4-F0E7-B34D-B7D2-8F25CDFE98C5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C5C5CB-CC98-AC49-86AC-C9522CB9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830862"/>
            <a:ext cx="3306429" cy="2811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93EF0A-4EC2-5E44-BFE7-43FF49D56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3979847"/>
            <a:ext cx="4329113" cy="2098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047E0A-5E33-914F-89E8-E873F31B6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305" y="337681"/>
            <a:ext cx="4277360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856A5D-D728-084C-8AD1-CB93F0B34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081" y="3781243"/>
            <a:ext cx="2972584" cy="23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72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613148"/>
            <a:ext cx="8686800" cy="427877"/>
          </a:xfrm>
        </p:spPr>
        <p:txBody>
          <a:bodyPr>
            <a:noAutofit/>
          </a:bodyPr>
          <a:lstStyle/>
          <a:p>
            <a:r>
              <a:rPr lang="en-US" dirty="0"/>
              <a:t>A New Map of All the Particles and Forces</a:t>
            </a:r>
            <a:endParaRPr lang="en-US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0F1D4B4-F0E7-B34D-B7D2-8F25CDFE98C5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FBD07-7D6D-EC48-88AF-5835511A3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1335504"/>
            <a:ext cx="7437224" cy="44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24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613148"/>
            <a:ext cx="8686800" cy="427877"/>
          </a:xfrm>
        </p:spPr>
        <p:txBody>
          <a:bodyPr>
            <a:noAutofit/>
          </a:bodyPr>
          <a:lstStyle/>
          <a:p>
            <a:r>
              <a:rPr lang="en-US" dirty="0"/>
              <a:t>New head of Fermilab Office of Communication – Jacquie Bucher – </a:t>
            </a:r>
            <a:r>
              <a:rPr lang="en-US" dirty="0" err="1"/>
              <a:t>Jacquie@fnal.gov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0F1D4B4-F0E7-B34D-B7D2-8F25CDFE98C5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37A4E-CA64-A542-AA85-FE17E1E5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5" y="1359565"/>
            <a:ext cx="6262119" cy="41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27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613148"/>
            <a:ext cx="8686800" cy="427877"/>
          </a:xfrm>
        </p:spPr>
        <p:txBody>
          <a:bodyPr>
            <a:noAutofit/>
          </a:bodyPr>
          <a:lstStyle/>
          <a:p>
            <a:r>
              <a:rPr lang="en-US" dirty="0"/>
              <a:t>Questions?</a:t>
            </a:r>
            <a:endParaRPr lang="en-US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0F1D4B4-F0E7-B34D-B7D2-8F25CDFE98C5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348B6-2485-7442-8234-3B50A1B9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190966"/>
            <a:ext cx="6718300" cy="447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29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things first: bison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5AE59B3-282C-124D-AEFB-D36778644F69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309DDE2-C5F2-334E-AE74-5CB7138C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961" y="971550"/>
            <a:ext cx="7593790" cy="5059363"/>
          </a:xfrm>
        </p:spPr>
      </p:pic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0EBB849-6D75-DD44-9ABC-D74236B93557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5AADC8-C139-6C4E-BC60-C4676B6C6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128" y="3533630"/>
            <a:ext cx="3745656" cy="249554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CF26E1-5900-DC41-802F-6463AEB92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851" y="841845"/>
            <a:ext cx="3745656" cy="2495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FCCE61-750F-2A41-91AF-D2A8A5809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9" y="841845"/>
            <a:ext cx="3745655" cy="24955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FECD3-1E68-344E-B514-4D240B5FB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851" y="3533630"/>
            <a:ext cx="3745656" cy="2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74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offerings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18BCEF-0A57-ED49-8031-CB444E8ADFE7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B542DA-2D9D-C84A-BA1B-E4837835F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3783718"/>
            <a:ext cx="3870072" cy="1997980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13EF68-FAED-0940-B576-C469E01D0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143000"/>
            <a:ext cx="3764548" cy="21175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EF6EEF-26DD-064D-8A52-2C34DAE49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39" y="3723929"/>
            <a:ext cx="3764548" cy="21175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9BE8B1-6A6D-3648-BFDE-FEDCEE536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662" y="1143000"/>
            <a:ext cx="3764548" cy="21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97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Pew! Pew! PIP-II testbed accelerates first beam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DA12A40-7511-CF45-BBB8-0CD1B21680D0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3BE038-D5AD-184D-BC31-2B5ECED09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961" y="971550"/>
            <a:ext cx="7593790" cy="5059363"/>
          </a:xfrm>
        </p:spPr>
      </p:pic>
    </p:spTree>
    <p:extLst>
      <p:ext uri="{BB962C8B-B14F-4D97-AF65-F5344CB8AC3E}">
        <p14:creationId xmlns:p14="http://schemas.microsoft.com/office/powerpoint/2010/main" val="657261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dig some big holes!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DA12A40-7511-CF45-BBB8-0CD1B21680D0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FD11678-E4D0-4944-8A2A-DC8191CCE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851" y="2150284"/>
            <a:ext cx="3399738" cy="281463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D3DB9F-F9E4-534A-AF7B-67C143F7E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181" y="1300178"/>
            <a:ext cx="4593681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95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near-site work wrapping up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AB47EC5-F7C3-A34E-9FC9-6F539A463D56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B309D8-00DA-AC4D-9322-47A7F62A1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961" y="971550"/>
            <a:ext cx="7593790" cy="5059363"/>
          </a:xfrm>
        </p:spPr>
      </p:pic>
    </p:spTree>
    <p:extLst>
      <p:ext uri="{BB962C8B-B14F-4D97-AF65-F5344CB8AC3E}">
        <p14:creationId xmlns:p14="http://schemas.microsoft.com/office/powerpoint/2010/main" val="149253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DUNE sees a supernova?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A0366F6-89E7-C346-8E73-06AC1C7F412B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A8C7DC-C710-4F41-8777-030F5B7B4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780" y="971550"/>
            <a:ext cx="3698153" cy="5059363"/>
          </a:xfrm>
        </p:spPr>
      </p:pic>
    </p:spTree>
    <p:extLst>
      <p:ext uri="{BB962C8B-B14F-4D97-AF65-F5344CB8AC3E}">
        <p14:creationId xmlns:p14="http://schemas.microsoft.com/office/powerpoint/2010/main" val="1677101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A2D64AE-D9F5-B94F-97E7-A21B57F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Marvelous muons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7E08F09-2823-6743-A9E8-5B209B8B91FF}" type="datetime1">
              <a:rPr lang="en-US" smtClean="0"/>
              <a:t>11/18/20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Lauren Biron | From Fermilab to the FermiCAB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C1B1F-0526-BC4A-9FD8-0A2AADC0E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53" y="1054267"/>
            <a:ext cx="8443494" cy="474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148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90F9BF3-2F97-EE44-B494-4A01DC77FAD2}" vid="{BB151D97-DBEF-9F4F-A2B4-45F81817DE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731</TotalTime>
  <Words>240</Words>
  <Application>Microsoft Macintosh PowerPoint</Application>
  <PresentationFormat>On-screen Show (4:3)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</vt:lpstr>
      <vt:lpstr>Fermilab_PPT_090815</vt:lpstr>
      <vt:lpstr>PowerPoint Presentation</vt:lpstr>
      <vt:lpstr>First things first: bison</vt:lpstr>
      <vt:lpstr>Fall</vt:lpstr>
      <vt:lpstr>YouTube offerings</vt:lpstr>
      <vt:lpstr>Pew! Pew! PIP-II testbed accelerates first beam</vt:lpstr>
      <vt:lpstr>Let’s dig some big holes!</vt:lpstr>
      <vt:lpstr>LBNF near-site work wrapping up</vt:lpstr>
      <vt:lpstr>What if DUNE sees a supernova?</vt:lpstr>
      <vt:lpstr>Marvelous muons </vt:lpstr>
      <vt:lpstr>Mu2e magnet milestone</vt:lpstr>
      <vt:lpstr>Celebrating Dark Matter Day</vt:lpstr>
      <vt:lpstr>Quantum fascination</vt:lpstr>
      <vt:lpstr>In the News</vt:lpstr>
      <vt:lpstr>A New Map of All the Particles and Forces</vt:lpstr>
      <vt:lpstr>New head of Fermilab Office of Communication – Jacquie Bucher – Jacquie@fnal.gov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Biron</dc:creator>
  <cp:lastModifiedBy>Lauren Biron</cp:lastModifiedBy>
  <cp:revision>31</cp:revision>
  <cp:lastPrinted>2014-01-20T19:40:21Z</cp:lastPrinted>
  <dcterms:created xsi:type="dcterms:W3CDTF">2020-05-19T21:17:53Z</dcterms:created>
  <dcterms:modified xsi:type="dcterms:W3CDTF">2020-11-18T22:40:57Z</dcterms:modified>
</cp:coreProperties>
</file>