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94" r:id="rId2"/>
    <p:sldId id="275" r:id="rId3"/>
    <p:sldId id="301" r:id="rId4"/>
    <p:sldId id="295" r:id="rId5"/>
    <p:sldId id="298" r:id="rId6"/>
    <p:sldId id="300" r:id="rId7"/>
    <p:sldId id="299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0" autoAdjust="0"/>
    <p:restoredTop sz="94676"/>
  </p:normalViewPr>
  <p:slideViewPr>
    <p:cSldViewPr snapToGrid="0" snapToObjects="1" showGuides="1">
      <p:cViewPr>
        <p:scale>
          <a:sx n="103" d="100"/>
          <a:sy n="103" d="100"/>
        </p:scale>
        <p:origin x="784" y="23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255205"/>
            <a:ext cx="8499231" cy="1390219"/>
          </a:xfrm>
        </p:spPr>
        <p:txBody>
          <a:bodyPr/>
          <a:lstStyle/>
          <a:p>
            <a:r>
              <a:rPr lang="en-US" dirty="0" smtClean="0"/>
              <a:t>Katie Yurkewicz</a:t>
            </a:r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July 27, 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What’s happened at </a:t>
            </a:r>
            <a:r>
              <a:rPr lang="en-US" dirty="0" err="1" smtClean="0"/>
              <a:t>Fermilab</a:t>
            </a:r>
            <a:r>
              <a:rPr lang="en-US" dirty="0" smtClean="0"/>
              <a:t> since May?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21" y="3856123"/>
            <a:ext cx="3567664" cy="237249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8289" y="3332073"/>
            <a:ext cx="4355711" cy="289654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Anniversary Symposium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4663"/>
            <a:ext cx="4788289" cy="3184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3592"/>
          <a:stretch/>
        </p:blipFill>
        <p:spPr>
          <a:xfrm>
            <a:off x="4788288" y="794663"/>
            <a:ext cx="4355711" cy="2822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56124"/>
            <a:ext cx="1778817" cy="23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Turned 50 years old on June 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662" b="4871"/>
          <a:stretch/>
        </p:blipFill>
        <p:spPr>
          <a:xfrm>
            <a:off x="0" y="971549"/>
            <a:ext cx="9144000" cy="52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traveled from CERN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332" b="4087"/>
          <a:stretch/>
        </p:blipFill>
        <p:spPr>
          <a:xfrm>
            <a:off x="0" y="753761"/>
            <a:ext cx="9144000" cy="539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93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 err="1" smtClean="0"/>
              <a:t>Fermilab</a:t>
            </a:r>
            <a:r>
              <a:rPr lang="en-US" dirty="0"/>
              <a:t> </a:t>
            </a:r>
            <a:r>
              <a:rPr lang="en-US" dirty="0" smtClean="0"/>
              <a:t>(yesterday!)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955" b="7371"/>
          <a:stretch/>
        </p:blipFill>
        <p:spPr>
          <a:xfrm>
            <a:off x="0" y="790842"/>
            <a:ext cx="9144000" cy="53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73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841157"/>
            <a:ext cx="8672513" cy="4189756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600" dirty="0" smtClean="0"/>
              <a:t>93,500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People reached in person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inventoried all our outreach programs in FY16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9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Launch of Angela Gonzalez exhibit in </a:t>
            </a:r>
            <a:r>
              <a:rPr lang="en-US" dirty="0" err="1" smtClean="0"/>
              <a:t>Fermilab</a:t>
            </a:r>
            <a:r>
              <a:rPr lang="en-US" dirty="0" smtClean="0"/>
              <a:t> Art Gallery (June 5)</a:t>
            </a:r>
          </a:p>
          <a:p>
            <a:r>
              <a:rPr lang="en-US" dirty="0" smtClean="0"/>
              <a:t>Launched the Chicago Quantum Exchange with </a:t>
            </a:r>
            <a:r>
              <a:rPr lang="en-US" smtClean="0"/>
              <a:t>UChicago</a:t>
            </a:r>
            <a:r>
              <a:rPr lang="en-US" dirty="0" smtClean="0"/>
              <a:t> and Argonne (June 20) and a new research center with Northwestern (June 21)</a:t>
            </a:r>
          </a:p>
          <a:p>
            <a:r>
              <a:rPr lang="en-US" dirty="0" smtClean="0"/>
              <a:t>Celebrated the 25</a:t>
            </a:r>
            <a:r>
              <a:rPr lang="en-US" baseline="30000" dirty="0" smtClean="0"/>
              <a:t>th</a:t>
            </a:r>
            <a:r>
              <a:rPr lang="en-US" dirty="0" smtClean="0"/>
              <a:t> anniversary of our first website (June 21)</a:t>
            </a:r>
          </a:p>
          <a:p>
            <a:r>
              <a:rPr lang="en-US" dirty="0" smtClean="0"/>
              <a:t>Awarded a contract to build a rock conveyor at Sanford Lab for LBNF (announced July 5)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at Sanford Lab’s Neutrino Day (July 8)</a:t>
            </a:r>
          </a:p>
          <a:p>
            <a:r>
              <a:rPr lang="en-US" dirty="0"/>
              <a:t>Public lecture by Deputy Director Joe </a:t>
            </a:r>
            <a:r>
              <a:rPr lang="en-US" dirty="0" err="1"/>
              <a:t>Lykken</a:t>
            </a:r>
            <a:r>
              <a:rPr lang="en-US" dirty="0"/>
              <a:t> (July 14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at Swedish Days (June 21), West Chicago Railroad Days (July 8-9) and Windmill City Fest (July 15-16)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more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Fermilab_PPT_090915.potx</Template>
  <TotalTime>3381</TotalTime>
  <Words>211</Words>
  <Application>Microsoft Macintosh PowerPoint</Application>
  <PresentationFormat>On-screen Show (4:3)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Geneva</vt:lpstr>
      <vt:lpstr>Helvetica</vt:lpstr>
      <vt:lpstr>ＭＳ Ｐゴシック</vt:lpstr>
      <vt:lpstr>Arial</vt:lpstr>
      <vt:lpstr>Fermilab_PPT_090915</vt:lpstr>
      <vt:lpstr>PowerPoint Presentation</vt:lpstr>
      <vt:lpstr>50th Anniversary Symposium</vt:lpstr>
      <vt:lpstr>Turned 50 years old on June 15</vt:lpstr>
      <vt:lpstr>ICARUS traveled from CERN…</vt:lpstr>
      <vt:lpstr>To Fermilab (yesterday!) </vt:lpstr>
      <vt:lpstr>We inventoried all our outreach programs in FY16</vt:lpstr>
      <vt:lpstr>And more…</vt:lpstr>
    </vt:vector>
  </TitlesOfParts>
  <Company>Sandbox Studio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Katie Yurkewicz</cp:lastModifiedBy>
  <cp:revision>272</cp:revision>
  <cp:lastPrinted>2014-01-20T19:40:21Z</cp:lastPrinted>
  <dcterms:created xsi:type="dcterms:W3CDTF">2014-01-03T20:18:13Z</dcterms:created>
  <dcterms:modified xsi:type="dcterms:W3CDTF">2017-07-27T23:14:51Z</dcterms:modified>
</cp:coreProperties>
</file>